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04" r:id="rId1"/>
  </p:sldMasterIdLst>
  <p:notesMasterIdLst>
    <p:notesMasterId r:id="rId46"/>
  </p:notesMasterIdLst>
  <p:sldIdLst>
    <p:sldId id="256" r:id="rId2"/>
    <p:sldId id="286" r:id="rId3"/>
    <p:sldId id="257" r:id="rId4"/>
    <p:sldId id="283" r:id="rId5"/>
    <p:sldId id="284" r:id="rId6"/>
    <p:sldId id="258" r:id="rId7"/>
    <p:sldId id="263" r:id="rId8"/>
    <p:sldId id="291" r:id="rId9"/>
    <p:sldId id="293" r:id="rId10"/>
    <p:sldId id="266" r:id="rId11"/>
    <p:sldId id="269" r:id="rId12"/>
    <p:sldId id="294" r:id="rId13"/>
    <p:sldId id="295" r:id="rId14"/>
    <p:sldId id="267" r:id="rId15"/>
    <p:sldId id="287" r:id="rId16"/>
    <p:sldId id="288" r:id="rId17"/>
    <p:sldId id="290" r:id="rId18"/>
    <p:sldId id="309" r:id="rId19"/>
    <p:sldId id="289" r:id="rId20"/>
    <p:sldId id="259" r:id="rId21"/>
    <p:sldId id="272" r:id="rId22"/>
    <p:sldId id="273" r:id="rId23"/>
    <p:sldId id="274" r:id="rId24"/>
    <p:sldId id="260" r:id="rId25"/>
    <p:sldId id="306" r:id="rId26"/>
    <p:sldId id="303" r:id="rId27"/>
    <p:sldId id="307" r:id="rId28"/>
    <p:sldId id="302" r:id="rId29"/>
    <p:sldId id="300" r:id="rId30"/>
    <p:sldId id="278" r:id="rId31"/>
    <p:sldId id="308" r:id="rId32"/>
    <p:sldId id="301" r:id="rId33"/>
    <p:sldId id="276" r:id="rId34"/>
    <p:sldId id="277" r:id="rId35"/>
    <p:sldId id="279" r:id="rId36"/>
    <p:sldId id="299" r:id="rId37"/>
    <p:sldId id="261" r:id="rId38"/>
    <p:sldId id="304" r:id="rId39"/>
    <p:sldId id="281" r:id="rId40"/>
    <p:sldId id="280" r:id="rId41"/>
    <p:sldId id="262" r:id="rId42"/>
    <p:sldId id="305" r:id="rId43"/>
    <p:sldId id="282" r:id="rId44"/>
    <p:sldId id="285"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9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917038-147C-425E-9FD4-64A2A45B623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36279BE-2DBF-4DE7-8EF0-473A9431E562}">
      <dgm:prSet custT="1"/>
      <dgm:spPr/>
      <dgm:t>
        <a:bodyPr/>
        <a:lstStyle/>
        <a:p>
          <a:r>
            <a:rPr lang="en-US" sz="2800" baseline="0" dirty="0">
              <a:latin typeface="Arial" panose="020B0604020202020204" pitchFamily="34" charset="0"/>
              <a:cs typeface="Arial" panose="020B0604020202020204" pitchFamily="34" charset="0"/>
            </a:rPr>
            <a:t>Automation</a:t>
          </a:r>
          <a:endParaRPr lang="en-US" sz="2800" dirty="0">
            <a:latin typeface="Arial" panose="020B0604020202020204" pitchFamily="34" charset="0"/>
            <a:cs typeface="Arial" panose="020B0604020202020204" pitchFamily="34" charset="0"/>
          </a:endParaRPr>
        </a:p>
      </dgm:t>
    </dgm:pt>
    <dgm:pt modelId="{498A022D-B818-482F-A3F5-D310D1104213}" type="parTrans" cxnId="{3375D5C4-2103-43E0-A40A-8D977C1C8E55}">
      <dgm:prSet/>
      <dgm:spPr/>
      <dgm:t>
        <a:bodyPr/>
        <a:lstStyle/>
        <a:p>
          <a:endParaRPr lang="en-US" sz="2000">
            <a:latin typeface="Arial" panose="020B0604020202020204" pitchFamily="34" charset="0"/>
            <a:cs typeface="Arial" panose="020B0604020202020204" pitchFamily="34" charset="0"/>
          </a:endParaRPr>
        </a:p>
      </dgm:t>
    </dgm:pt>
    <dgm:pt modelId="{16A53A45-E0E2-491D-BAE7-A229E87B6C3D}" type="sibTrans" cxnId="{3375D5C4-2103-43E0-A40A-8D977C1C8E55}">
      <dgm:prSet/>
      <dgm:spPr/>
      <dgm:t>
        <a:bodyPr/>
        <a:lstStyle/>
        <a:p>
          <a:endParaRPr lang="en-US" sz="2000">
            <a:latin typeface="Arial" panose="020B0604020202020204" pitchFamily="34" charset="0"/>
            <a:cs typeface="Arial" panose="020B0604020202020204" pitchFamily="34" charset="0"/>
          </a:endParaRPr>
        </a:p>
      </dgm:t>
    </dgm:pt>
    <dgm:pt modelId="{7F2B69E9-B015-4C4C-B595-273A0FFF984B}">
      <dgm:prSet custT="1"/>
      <dgm:spPr/>
      <dgm:t>
        <a:bodyPr/>
        <a:lstStyle/>
        <a:p>
          <a:r>
            <a:rPr lang="en-US" sz="2800" baseline="0">
              <a:latin typeface="Arial" panose="020B0604020202020204" pitchFamily="34" charset="0"/>
              <a:cs typeface="Arial" panose="020B0604020202020204" pitchFamily="34" charset="0"/>
            </a:rPr>
            <a:t>Integration</a:t>
          </a:r>
          <a:endParaRPr lang="en-US" sz="2800">
            <a:latin typeface="Arial" panose="020B0604020202020204" pitchFamily="34" charset="0"/>
            <a:cs typeface="Arial" panose="020B0604020202020204" pitchFamily="34" charset="0"/>
          </a:endParaRPr>
        </a:p>
      </dgm:t>
    </dgm:pt>
    <dgm:pt modelId="{50D887DE-6917-4C39-9701-EFB975CE159C}" type="parTrans" cxnId="{3B455021-97B2-49C3-980B-D9FFF8F61DF1}">
      <dgm:prSet/>
      <dgm:spPr/>
      <dgm:t>
        <a:bodyPr/>
        <a:lstStyle/>
        <a:p>
          <a:endParaRPr lang="en-US" sz="2000">
            <a:latin typeface="Arial" panose="020B0604020202020204" pitchFamily="34" charset="0"/>
            <a:cs typeface="Arial" panose="020B0604020202020204" pitchFamily="34" charset="0"/>
          </a:endParaRPr>
        </a:p>
      </dgm:t>
    </dgm:pt>
    <dgm:pt modelId="{057A3E40-1C10-4729-A643-145B050A10C1}" type="sibTrans" cxnId="{3B455021-97B2-49C3-980B-D9FFF8F61DF1}">
      <dgm:prSet/>
      <dgm:spPr/>
      <dgm:t>
        <a:bodyPr/>
        <a:lstStyle/>
        <a:p>
          <a:endParaRPr lang="en-US" sz="2000">
            <a:latin typeface="Arial" panose="020B0604020202020204" pitchFamily="34" charset="0"/>
            <a:cs typeface="Arial" panose="020B0604020202020204" pitchFamily="34" charset="0"/>
          </a:endParaRPr>
        </a:p>
      </dgm:t>
    </dgm:pt>
    <dgm:pt modelId="{8454A2E3-343C-4FE5-8A8E-73CD996AFADF}">
      <dgm:prSet custT="1"/>
      <dgm:spPr/>
      <dgm:t>
        <a:bodyPr/>
        <a:lstStyle/>
        <a:p>
          <a:r>
            <a:rPr lang="en-US" sz="2800" baseline="0">
              <a:latin typeface="Arial" panose="020B0604020202020204" pitchFamily="34" charset="0"/>
              <a:cs typeface="Arial" panose="020B0604020202020204" pitchFamily="34" charset="0"/>
            </a:rPr>
            <a:t>Monitoring</a:t>
          </a:r>
          <a:endParaRPr lang="en-US" sz="2800">
            <a:latin typeface="Arial" panose="020B0604020202020204" pitchFamily="34" charset="0"/>
            <a:cs typeface="Arial" panose="020B0604020202020204" pitchFamily="34" charset="0"/>
          </a:endParaRPr>
        </a:p>
      </dgm:t>
    </dgm:pt>
    <dgm:pt modelId="{A85D31CA-362E-456E-B8E7-588999DB7BE1}" type="parTrans" cxnId="{5FAA12CD-206E-4D48-9711-E9F35CB825AD}">
      <dgm:prSet/>
      <dgm:spPr/>
      <dgm:t>
        <a:bodyPr/>
        <a:lstStyle/>
        <a:p>
          <a:endParaRPr lang="en-US" sz="2000">
            <a:latin typeface="Arial" panose="020B0604020202020204" pitchFamily="34" charset="0"/>
            <a:cs typeface="Arial" panose="020B0604020202020204" pitchFamily="34" charset="0"/>
          </a:endParaRPr>
        </a:p>
      </dgm:t>
    </dgm:pt>
    <dgm:pt modelId="{819F930F-456A-4155-81CC-83E1E800189C}" type="sibTrans" cxnId="{5FAA12CD-206E-4D48-9711-E9F35CB825AD}">
      <dgm:prSet/>
      <dgm:spPr/>
      <dgm:t>
        <a:bodyPr/>
        <a:lstStyle/>
        <a:p>
          <a:endParaRPr lang="en-US" sz="2000">
            <a:latin typeface="Arial" panose="020B0604020202020204" pitchFamily="34" charset="0"/>
            <a:cs typeface="Arial" panose="020B0604020202020204" pitchFamily="34" charset="0"/>
          </a:endParaRPr>
        </a:p>
      </dgm:t>
    </dgm:pt>
    <dgm:pt modelId="{C5191EBB-B6AF-4F9F-86B8-87785C714779}">
      <dgm:prSet custT="1"/>
      <dgm:spPr/>
      <dgm:t>
        <a:bodyPr/>
        <a:lstStyle/>
        <a:p>
          <a:r>
            <a:rPr lang="en-US" sz="2800" baseline="0">
              <a:latin typeface="Arial" panose="020B0604020202020204" pitchFamily="34" charset="0"/>
              <a:cs typeface="Arial" panose="020B0604020202020204" pitchFamily="34" charset="0"/>
            </a:rPr>
            <a:t>Logging</a:t>
          </a:r>
          <a:endParaRPr lang="en-US" sz="2800">
            <a:latin typeface="Arial" panose="020B0604020202020204" pitchFamily="34" charset="0"/>
            <a:cs typeface="Arial" panose="020B0604020202020204" pitchFamily="34" charset="0"/>
          </a:endParaRPr>
        </a:p>
      </dgm:t>
    </dgm:pt>
    <dgm:pt modelId="{8D6ABF5B-62D4-41CA-A4FA-D44ABE989253}" type="parTrans" cxnId="{42E46E3F-BCCA-4C78-8AD8-D5442292C597}">
      <dgm:prSet/>
      <dgm:spPr/>
      <dgm:t>
        <a:bodyPr/>
        <a:lstStyle/>
        <a:p>
          <a:endParaRPr lang="en-US" sz="2000">
            <a:latin typeface="Arial" panose="020B0604020202020204" pitchFamily="34" charset="0"/>
            <a:cs typeface="Arial" panose="020B0604020202020204" pitchFamily="34" charset="0"/>
          </a:endParaRPr>
        </a:p>
      </dgm:t>
    </dgm:pt>
    <dgm:pt modelId="{4230906A-C04D-454F-854A-0F33E9B41B2F}" type="sibTrans" cxnId="{42E46E3F-BCCA-4C78-8AD8-D5442292C597}">
      <dgm:prSet/>
      <dgm:spPr/>
      <dgm:t>
        <a:bodyPr/>
        <a:lstStyle/>
        <a:p>
          <a:endParaRPr lang="en-US" sz="2000">
            <a:latin typeface="Arial" panose="020B0604020202020204" pitchFamily="34" charset="0"/>
            <a:cs typeface="Arial" panose="020B0604020202020204" pitchFamily="34" charset="0"/>
          </a:endParaRPr>
        </a:p>
      </dgm:t>
    </dgm:pt>
    <dgm:pt modelId="{6CAFE074-3AC2-4AB7-A29B-6CFCDEDC97E3}">
      <dgm:prSet custT="1"/>
      <dgm:spPr/>
      <dgm:t>
        <a:bodyPr/>
        <a:lstStyle/>
        <a:p>
          <a:r>
            <a:rPr lang="en-US" sz="2800" baseline="0">
              <a:latin typeface="Arial" panose="020B0604020202020204" pitchFamily="34" charset="0"/>
              <a:cs typeface="Arial" panose="020B0604020202020204" pitchFamily="34" charset="0"/>
            </a:rPr>
            <a:t>Continuous Integration</a:t>
          </a:r>
          <a:endParaRPr lang="en-US" sz="2800">
            <a:latin typeface="Arial" panose="020B0604020202020204" pitchFamily="34" charset="0"/>
            <a:cs typeface="Arial" panose="020B0604020202020204" pitchFamily="34" charset="0"/>
          </a:endParaRPr>
        </a:p>
      </dgm:t>
    </dgm:pt>
    <dgm:pt modelId="{7B4588DB-7BD4-45ED-85F8-94765B936495}" type="parTrans" cxnId="{F47216B6-A893-4955-B123-DDADE0DDF59D}">
      <dgm:prSet/>
      <dgm:spPr/>
      <dgm:t>
        <a:bodyPr/>
        <a:lstStyle/>
        <a:p>
          <a:endParaRPr lang="en-US" sz="2000">
            <a:latin typeface="Arial" panose="020B0604020202020204" pitchFamily="34" charset="0"/>
            <a:cs typeface="Arial" panose="020B0604020202020204" pitchFamily="34" charset="0"/>
          </a:endParaRPr>
        </a:p>
      </dgm:t>
    </dgm:pt>
    <dgm:pt modelId="{F5540495-A793-46A5-A534-3B176C89A702}" type="sibTrans" cxnId="{F47216B6-A893-4955-B123-DDADE0DDF59D}">
      <dgm:prSet/>
      <dgm:spPr/>
      <dgm:t>
        <a:bodyPr/>
        <a:lstStyle/>
        <a:p>
          <a:endParaRPr lang="en-US" sz="2000">
            <a:latin typeface="Arial" panose="020B0604020202020204" pitchFamily="34" charset="0"/>
            <a:cs typeface="Arial" panose="020B0604020202020204" pitchFamily="34" charset="0"/>
          </a:endParaRPr>
        </a:p>
      </dgm:t>
    </dgm:pt>
    <dgm:pt modelId="{CA8006FB-E273-472D-9115-56F256D901B3}">
      <dgm:prSet custT="1"/>
      <dgm:spPr/>
      <dgm:t>
        <a:bodyPr/>
        <a:lstStyle/>
        <a:p>
          <a:r>
            <a:rPr lang="en-US" sz="2800" baseline="0">
              <a:latin typeface="Arial" panose="020B0604020202020204" pitchFamily="34" charset="0"/>
              <a:cs typeface="Arial" panose="020B0604020202020204" pitchFamily="34" charset="0"/>
            </a:rPr>
            <a:t>Continuous Deployment</a:t>
          </a:r>
          <a:endParaRPr lang="en-US" sz="2800">
            <a:latin typeface="Arial" panose="020B0604020202020204" pitchFamily="34" charset="0"/>
            <a:cs typeface="Arial" panose="020B0604020202020204" pitchFamily="34" charset="0"/>
          </a:endParaRPr>
        </a:p>
      </dgm:t>
    </dgm:pt>
    <dgm:pt modelId="{84A60781-A2E3-4696-A8E8-9608AF6A1F3D}" type="parTrans" cxnId="{7D1F4C04-5A84-42F1-83A6-1B9BD11DB0D3}">
      <dgm:prSet/>
      <dgm:spPr/>
      <dgm:t>
        <a:bodyPr/>
        <a:lstStyle/>
        <a:p>
          <a:endParaRPr lang="en-US" sz="2000">
            <a:latin typeface="Arial" panose="020B0604020202020204" pitchFamily="34" charset="0"/>
            <a:cs typeface="Arial" panose="020B0604020202020204" pitchFamily="34" charset="0"/>
          </a:endParaRPr>
        </a:p>
      </dgm:t>
    </dgm:pt>
    <dgm:pt modelId="{8CCE1AD5-2A75-41FA-82D0-DAED932364B2}" type="sibTrans" cxnId="{7D1F4C04-5A84-42F1-83A6-1B9BD11DB0D3}">
      <dgm:prSet/>
      <dgm:spPr/>
      <dgm:t>
        <a:bodyPr/>
        <a:lstStyle/>
        <a:p>
          <a:endParaRPr lang="en-US" sz="2000">
            <a:latin typeface="Arial" panose="020B0604020202020204" pitchFamily="34" charset="0"/>
            <a:cs typeface="Arial" panose="020B0604020202020204" pitchFamily="34" charset="0"/>
          </a:endParaRPr>
        </a:p>
      </dgm:t>
    </dgm:pt>
    <dgm:pt modelId="{302438EA-FF53-4F29-BA55-24E02D734490}" type="pres">
      <dgm:prSet presAssocID="{49917038-147C-425E-9FD4-64A2A45B6235}" presName="linear" presStyleCnt="0">
        <dgm:presLayoutVars>
          <dgm:animLvl val="lvl"/>
          <dgm:resizeHandles val="exact"/>
        </dgm:presLayoutVars>
      </dgm:prSet>
      <dgm:spPr/>
    </dgm:pt>
    <dgm:pt modelId="{BEC0F100-5D68-459E-BC36-2FE6452518EC}" type="pres">
      <dgm:prSet presAssocID="{A36279BE-2DBF-4DE7-8EF0-473A9431E562}" presName="parentText" presStyleLbl="node1" presStyleIdx="0" presStyleCnt="6">
        <dgm:presLayoutVars>
          <dgm:chMax val="0"/>
          <dgm:bulletEnabled val="1"/>
        </dgm:presLayoutVars>
      </dgm:prSet>
      <dgm:spPr/>
    </dgm:pt>
    <dgm:pt modelId="{58223850-446F-459C-AE7E-C0B7A77ABC7B}" type="pres">
      <dgm:prSet presAssocID="{16A53A45-E0E2-491D-BAE7-A229E87B6C3D}" presName="spacer" presStyleCnt="0"/>
      <dgm:spPr/>
    </dgm:pt>
    <dgm:pt modelId="{C02DB2C6-5AB4-48A2-BB44-3BF2911B4F0C}" type="pres">
      <dgm:prSet presAssocID="{7F2B69E9-B015-4C4C-B595-273A0FFF984B}" presName="parentText" presStyleLbl="node1" presStyleIdx="1" presStyleCnt="6">
        <dgm:presLayoutVars>
          <dgm:chMax val="0"/>
          <dgm:bulletEnabled val="1"/>
        </dgm:presLayoutVars>
      </dgm:prSet>
      <dgm:spPr/>
    </dgm:pt>
    <dgm:pt modelId="{E4F962A8-3B83-46C3-872E-D45484A19494}" type="pres">
      <dgm:prSet presAssocID="{057A3E40-1C10-4729-A643-145B050A10C1}" presName="spacer" presStyleCnt="0"/>
      <dgm:spPr/>
    </dgm:pt>
    <dgm:pt modelId="{71437845-9927-4F16-B8EC-928BEB1C0084}" type="pres">
      <dgm:prSet presAssocID="{8454A2E3-343C-4FE5-8A8E-73CD996AFADF}" presName="parentText" presStyleLbl="node1" presStyleIdx="2" presStyleCnt="6">
        <dgm:presLayoutVars>
          <dgm:chMax val="0"/>
          <dgm:bulletEnabled val="1"/>
        </dgm:presLayoutVars>
      </dgm:prSet>
      <dgm:spPr/>
    </dgm:pt>
    <dgm:pt modelId="{7C7DB453-DEBC-4429-B851-2E105968C4AD}" type="pres">
      <dgm:prSet presAssocID="{819F930F-456A-4155-81CC-83E1E800189C}" presName="spacer" presStyleCnt="0"/>
      <dgm:spPr/>
    </dgm:pt>
    <dgm:pt modelId="{CD2DD74F-4B13-45C5-8D48-4BABB69B27FB}" type="pres">
      <dgm:prSet presAssocID="{C5191EBB-B6AF-4F9F-86B8-87785C714779}" presName="parentText" presStyleLbl="node1" presStyleIdx="3" presStyleCnt="6">
        <dgm:presLayoutVars>
          <dgm:chMax val="0"/>
          <dgm:bulletEnabled val="1"/>
        </dgm:presLayoutVars>
      </dgm:prSet>
      <dgm:spPr/>
    </dgm:pt>
    <dgm:pt modelId="{E7770AA5-3B35-4E5B-9EBB-0D1960D37BC6}" type="pres">
      <dgm:prSet presAssocID="{4230906A-C04D-454F-854A-0F33E9B41B2F}" presName="spacer" presStyleCnt="0"/>
      <dgm:spPr/>
    </dgm:pt>
    <dgm:pt modelId="{E71A267E-8B73-421D-94A9-4338725A2861}" type="pres">
      <dgm:prSet presAssocID="{6CAFE074-3AC2-4AB7-A29B-6CFCDEDC97E3}" presName="parentText" presStyleLbl="node1" presStyleIdx="4" presStyleCnt="6">
        <dgm:presLayoutVars>
          <dgm:chMax val="0"/>
          <dgm:bulletEnabled val="1"/>
        </dgm:presLayoutVars>
      </dgm:prSet>
      <dgm:spPr/>
    </dgm:pt>
    <dgm:pt modelId="{28564D19-381B-4708-B3F9-4736D36FF09E}" type="pres">
      <dgm:prSet presAssocID="{F5540495-A793-46A5-A534-3B176C89A702}" presName="spacer" presStyleCnt="0"/>
      <dgm:spPr/>
    </dgm:pt>
    <dgm:pt modelId="{234E57DF-FEE9-4E68-B969-489F5B72AE4E}" type="pres">
      <dgm:prSet presAssocID="{CA8006FB-E273-472D-9115-56F256D901B3}" presName="parentText" presStyleLbl="node1" presStyleIdx="5" presStyleCnt="6">
        <dgm:presLayoutVars>
          <dgm:chMax val="0"/>
          <dgm:bulletEnabled val="1"/>
        </dgm:presLayoutVars>
      </dgm:prSet>
      <dgm:spPr/>
    </dgm:pt>
  </dgm:ptLst>
  <dgm:cxnLst>
    <dgm:cxn modelId="{18257A01-5F0D-4E7C-B4D5-2D0190834C28}" type="presOf" srcId="{C5191EBB-B6AF-4F9F-86B8-87785C714779}" destId="{CD2DD74F-4B13-45C5-8D48-4BABB69B27FB}" srcOrd="0" destOrd="0" presId="urn:microsoft.com/office/officeart/2005/8/layout/vList2"/>
    <dgm:cxn modelId="{7D1F4C04-5A84-42F1-83A6-1B9BD11DB0D3}" srcId="{49917038-147C-425E-9FD4-64A2A45B6235}" destId="{CA8006FB-E273-472D-9115-56F256D901B3}" srcOrd="5" destOrd="0" parTransId="{84A60781-A2E3-4696-A8E8-9608AF6A1F3D}" sibTransId="{8CCE1AD5-2A75-41FA-82D0-DAED932364B2}"/>
    <dgm:cxn modelId="{3B455021-97B2-49C3-980B-D9FFF8F61DF1}" srcId="{49917038-147C-425E-9FD4-64A2A45B6235}" destId="{7F2B69E9-B015-4C4C-B595-273A0FFF984B}" srcOrd="1" destOrd="0" parTransId="{50D887DE-6917-4C39-9701-EFB975CE159C}" sibTransId="{057A3E40-1C10-4729-A643-145B050A10C1}"/>
    <dgm:cxn modelId="{42E46E3F-BCCA-4C78-8AD8-D5442292C597}" srcId="{49917038-147C-425E-9FD4-64A2A45B6235}" destId="{C5191EBB-B6AF-4F9F-86B8-87785C714779}" srcOrd="3" destOrd="0" parTransId="{8D6ABF5B-62D4-41CA-A4FA-D44ABE989253}" sibTransId="{4230906A-C04D-454F-854A-0F33E9B41B2F}"/>
    <dgm:cxn modelId="{87012A42-1B44-4134-92F8-54CC6DA30A85}" type="presOf" srcId="{A36279BE-2DBF-4DE7-8EF0-473A9431E562}" destId="{BEC0F100-5D68-459E-BC36-2FE6452518EC}" srcOrd="0" destOrd="0" presId="urn:microsoft.com/office/officeart/2005/8/layout/vList2"/>
    <dgm:cxn modelId="{89F39F7B-E5C9-42FD-8BB3-B671174C8029}" type="presOf" srcId="{6CAFE074-3AC2-4AB7-A29B-6CFCDEDC97E3}" destId="{E71A267E-8B73-421D-94A9-4338725A2861}" srcOrd="0" destOrd="0" presId="urn:microsoft.com/office/officeart/2005/8/layout/vList2"/>
    <dgm:cxn modelId="{BB86D795-8683-49BA-878F-337862C58756}" type="presOf" srcId="{CA8006FB-E273-472D-9115-56F256D901B3}" destId="{234E57DF-FEE9-4E68-B969-489F5B72AE4E}" srcOrd="0" destOrd="0" presId="urn:microsoft.com/office/officeart/2005/8/layout/vList2"/>
    <dgm:cxn modelId="{F47216B6-A893-4955-B123-DDADE0DDF59D}" srcId="{49917038-147C-425E-9FD4-64A2A45B6235}" destId="{6CAFE074-3AC2-4AB7-A29B-6CFCDEDC97E3}" srcOrd="4" destOrd="0" parTransId="{7B4588DB-7BD4-45ED-85F8-94765B936495}" sibTransId="{F5540495-A793-46A5-A534-3B176C89A702}"/>
    <dgm:cxn modelId="{3375D5C4-2103-43E0-A40A-8D977C1C8E55}" srcId="{49917038-147C-425E-9FD4-64A2A45B6235}" destId="{A36279BE-2DBF-4DE7-8EF0-473A9431E562}" srcOrd="0" destOrd="0" parTransId="{498A022D-B818-482F-A3F5-D310D1104213}" sibTransId="{16A53A45-E0E2-491D-BAE7-A229E87B6C3D}"/>
    <dgm:cxn modelId="{75B831CC-6914-4CC0-90DA-E2BFDF60091E}" type="presOf" srcId="{8454A2E3-343C-4FE5-8A8E-73CD996AFADF}" destId="{71437845-9927-4F16-B8EC-928BEB1C0084}" srcOrd="0" destOrd="0" presId="urn:microsoft.com/office/officeart/2005/8/layout/vList2"/>
    <dgm:cxn modelId="{5FAA12CD-206E-4D48-9711-E9F35CB825AD}" srcId="{49917038-147C-425E-9FD4-64A2A45B6235}" destId="{8454A2E3-343C-4FE5-8A8E-73CD996AFADF}" srcOrd="2" destOrd="0" parTransId="{A85D31CA-362E-456E-B8E7-588999DB7BE1}" sibTransId="{819F930F-456A-4155-81CC-83E1E800189C}"/>
    <dgm:cxn modelId="{87205BD1-9454-48EB-959B-A92D350B785E}" type="presOf" srcId="{7F2B69E9-B015-4C4C-B595-273A0FFF984B}" destId="{C02DB2C6-5AB4-48A2-BB44-3BF2911B4F0C}" srcOrd="0" destOrd="0" presId="urn:microsoft.com/office/officeart/2005/8/layout/vList2"/>
    <dgm:cxn modelId="{37D087EB-2DAA-4295-90C2-7415C4B7506A}" type="presOf" srcId="{49917038-147C-425E-9FD4-64A2A45B6235}" destId="{302438EA-FF53-4F29-BA55-24E02D734490}" srcOrd="0" destOrd="0" presId="urn:microsoft.com/office/officeart/2005/8/layout/vList2"/>
    <dgm:cxn modelId="{0F479787-F04E-4D45-B21F-CB028D67ABD8}" type="presParOf" srcId="{302438EA-FF53-4F29-BA55-24E02D734490}" destId="{BEC0F100-5D68-459E-BC36-2FE6452518EC}" srcOrd="0" destOrd="0" presId="urn:microsoft.com/office/officeart/2005/8/layout/vList2"/>
    <dgm:cxn modelId="{FED6EC94-06C1-4FF2-90B2-F008779C6FDE}" type="presParOf" srcId="{302438EA-FF53-4F29-BA55-24E02D734490}" destId="{58223850-446F-459C-AE7E-C0B7A77ABC7B}" srcOrd="1" destOrd="0" presId="urn:microsoft.com/office/officeart/2005/8/layout/vList2"/>
    <dgm:cxn modelId="{578B4A20-10ED-481D-8B47-3B0CCB5F3B96}" type="presParOf" srcId="{302438EA-FF53-4F29-BA55-24E02D734490}" destId="{C02DB2C6-5AB4-48A2-BB44-3BF2911B4F0C}" srcOrd="2" destOrd="0" presId="urn:microsoft.com/office/officeart/2005/8/layout/vList2"/>
    <dgm:cxn modelId="{EA3F3909-E566-4E68-A30B-4CCA9420EF44}" type="presParOf" srcId="{302438EA-FF53-4F29-BA55-24E02D734490}" destId="{E4F962A8-3B83-46C3-872E-D45484A19494}" srcOrd="3" destOrd="0" presId="urn:microsoft.com/office/officeart/2005/8/layout/vList2"/>
    <dgm:cxn modelId="{5D9C63E1-91A6-4CF4-984E-4B2A37C09528}" type="presParOf" srcId="{302438EA-FF53-4F29-BA55-24E02D734490}" destId="{71437845-9927-4F16-B8EC-928BEB1C0084}" srcOrd="4" destOrd="0" presId="urn:microsoft.com/office/officeart/2005/8/layout/vList2"/>
    <dgm:cxn modelId="{396467B5-352A-449A-8656-9A41249CB3FB}" type="presParOf" srcId="{302438EA-FF53-4F29-BA55-24E02D734490}" destId="{7C7DB453-DEBC-4429-B851-2E105968C4AD}" srcOrd="5" destOrd="0" presId="urn:microsoft.com/office/officeart/2005/8/layout/vList2"/>
    <dgm:cxn modelId="{12E2506F-D6AA-45B9-B508-CFD22575A316}" type="presParOf" srcId="{302438EA-FF53-4F29-BA55-24E02D734490}" destId="{CD2DD74F-4B13-45C5-8D48-4BABB69B27FB}" srcOrd="6" destOrd="0" presId="urn:microsoft.com/office/officeart/2005/8/layout/vList2"/>
    <dgm:cxn modelId="{AEF5020B-1213-4EC9-898D-2C0D6C643069}" type="presParOf" srcId="{302438EA-FF53-4F29-BA55-24E02D734490}" destId="{E7770AA5-3B35-4E5B-9EBB-0D1960D37BC6}" srcOrd="7" destOrd="0" presId="urn:microsoft.com/office/officeart/2005/8/layout/vList2"/>
    <dgm:cxn modelId="{AB056F7E-F844-425E-AA9D-24F4B4AEB936}" type="presParOf" srcId="{302438EA-FF53-4F29-BA55-24E02D734490}" destId="{E71A267E-8B73-421D-94A9-4338725A2861}" srcOrd="8" destOrd="0" presId="urn:microsoft.com/office/officeart/2005/8/layout/vList2"/>
    <dgm:cxn modelId="{C5EA0566-D9F1-4CB8-BDD7-F39FE55EAF5C}" type="presParOf" srcId="{302438EA-FF53-4F29-BA55-24E02D734490}" destId="{28564D19-381B-4708-B3F9-4736D36FF09E}" srcOrd="9" destOrd="0" presId="urn:microsoft.com/office/officeart/2005/8/layout/vList2"/>
    <dgm:cxn modelId="{044945FA-F9FC-42FF-8BA0-E2C3E299CBE8}" type="presParOf" srcId="{302438EA-FF53-4F29-BA55-24E02D734490}" destId="{234E57DF-FEE9-4E68-B969-489F5B72AE4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D91EC3-B4FB-4354-A308-70888A5DF50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FCB7266-E63A-43CF-8271-025BB82BBB19}">
      <dgm:prSet phldrT="[Text]"/>
      <dgm:spPr/>
      <dgm:t>
        <a:bodyPr/>
        <a:lstStyle/>
        <a:p>
          <a:r>
            <a:rPr lang="en-US" dirty="0">
              <a:latin typeface="Arial" panose="020B0604020202020204" pitchFamily="34" charset="0"/>
              <a:cs typeface="Arial" panose="020B0604020202020204" pitchFamily="34" charset="0"/>
            </a:rPr>
            <a:t>People over process and tools</a:t>
          </a:r>
        </a:p>
      </dgm:t>
    </dgm:pt>
    <dgm:pt modelId="{BD3CDE7F-CB5A-4CC9-A6B2-4A06D5AB7FE0}" type="parTrans" cxnId="{4D8FED77-ED52-4C89-BEC8-AFB6AA3CE356}">
      <dgm:prSet/>
      <dgm:spPr/>
      <dgm:t>
        <a:bodyPr/>
        <a:lstStyle/>
        <a:p>
          <a:endParaRPr lang="en-US">
            <a:latin typeface="Arial" panose="020B0604020202020204" pitchFamily="34" charset="0"/>
            <a:cs typeface="Arial" panose="020B0604020202020204" pitchFamily="34" charset="0"/>
          </a:endParaRPr>
        </a:p>
      </dgm:t>
    </dgm:pt>
    <dgm:pt modelId="{D11BDF0A-2720-4381-BB81-751CBEFE2755}" type="sibTrans" cxnId="{4D8FED77-ED52-4C89-BEC8-AFB6AA3CE356}">
      <dgm:prSet/>
      <dgm:spPr/>
      <dgm:t>
        <a:bodyPr/>
        <a:lstStyle/>
        <a:p>
          <a:endParaRPr lang="en-US">
            <a:latin typeface="Arial" panose="020B0604020202020204" pitchFamily="34" charset="0"/>
            <a:cs typeface="Arial" panose="020B0604020202020204" pitchFamily="34" charset="0"/>
          </a:endParaRPr>
        </a:p>
      </dgm:t>
    </dgm:pt>
    <dgm:pt modelId="{BF56E08E-C9A8-4A60-987B-DF69AB490333}">
      <dgm:prSet phldrT="[Text]"/>
      <dgm:spPr/>
      <dgm:t>
        <a:bodyPr/>
        <a:lstStyle/>
        <a:p>
          <a:r>
            <a:rPr lang="en-US" dirty="0">
              <a:latin typeface="Arial" panose="020B0604020202020204" pitchFamily="34" charset="0"/>
              <a:cs typeface="Arial" panose="020B0604020202020204" pitchFamily="34" charset="0"/>
            </a:rPr>
            <a:t>Working software over documentation</a:t>
          </a:r>
        </a:p>
      </dgm:t>
    </dgm:pt>
    <dgm:pt modelId="{90A81685-FE46-403D-85FE-B299642109AA}" type="parTrans" cxnId="{48722551-0C28-4401-B164-8D5F35F3BAC6}">
      <dgm:prSet/>
      <dgm:spPr/>
      <dgm:t>
        <a:bodyPr/>
        <a:lstStyle/>
        <a:p>
          <a:endParaRPr lang="en-US">
            <a:latin typeface="Arial" panose="020B0604020202020204" pitchFamily="34" charset="0"/>
            <a:cs typeface="Arial" panose="020B0604020202020204" pitchFamily="34" charset="0"/>
          </a:endParaRPr>
        </a:p>
      </dgm:t>
    </dgm:pt>
    <dgm:pt modelId="{33B872DF-C5A8-49F2-8156-C808476434CC}" type="sibTrans" cxnId="{48722551-0C28-4401-B164-8D5F35F3BAC6}">
      <dgm:prSet/>
      <dgm:spPr/>
      <dgm:t>
        <a:bodyPr/>
        <a:lstStyle/>
        <a:p>
          <a:endParaRPr lang="en-US">
            <a:latin typeface="Arial" panose="020B0604020202020204" pitchFamily="34" charset="0"/>
            <a:cs typeface="Arial" panose="020B0604020202020204" pitchFamily="34" charset="0"/>
          </a:endParaRPr>
        </a:p>
      </dgm:t>
    </dgm:pt>
    <dgm:pt modelId="{35133A85-FCD8-478E-A68A-6A18AF1BC2D7}">
      <dgm:prSet phldrT="[Text]"/>
      <dgm:spPr/>
      <dgm:t>
        <a:bodyPr/>
        <a:lstStyle/>
        <a:p>
          <a:r>
            <a:rPr lang="en-US" dirty="0">
              <a:latin typeface="Arial" panose="020B0604020202020204" pitchFamily="34" charset="0"/>
              <a:cs typeface="Arial" panose="020B0604020202020204" pitchFamily="34" charset="0"/>
            </a:rPr>
            <a:t>Customer collaboration over customer research</a:t>
          </a:r>
        </a:p>
      </dgm:t>
    </dgm:pt>
    <dgm:pt modelId="{B4B6DBC6-DBD5-4721-B73C-76B2057CD0EC}" type="parTrans" cxnId="{5AADB2A7-02AA-4026-97D9-DC44F4808028}">
      <dgm:prSet/>
      <dgm:spPr/>
      <dgm:t>
        <a:bodyPr/>
        <a:lstStyle/>
        <a:p>
          <a:endParaRPr lang="en-US">
            <a:latin typeface="Arial" panose="020B0604020202020204" pitchFamily="34" charset="0"/>
            <a:cs typeface="Arial" panose="020B0604020202020204" pitchFamily="34" charset="0"/>
          </a:endParaRPr>
        </a:p>
      </dgm:t>
    </dgm:pt>
    <dgm:pt modelId="{D4D4BEFA-FFC6-440E-85F0-3C64C28DAB1D}" type="sibTrans" cxnId="{5AADB2A7-02AA-4026-97D9-DC44F4808028}">
      <dgm:prSet/>
      <dgm:spPr/>
      <dgm:t>
        <a:bodyPr/>
        <a:lstStyle/>
        <a:p>
          <a:endParaRPr lang="en-US">
            <a:latin typeface="Arial" panose="020B0604020202020204" pitchFamily="34" charset="0"/>
            <a:cs typeface="Arial" panose="020B0604020202020204" pitchFamily="34" charset="0"/>
          </a:endParaRPr>
        </a:p>
      </dgm:t>
    </dgm:pt>
    <dgm:pt modelId="{45F4663F-320E-4DB5-BEF8-4DE0B01AB9C2}">
      <dgm:prSet phldrT="[Text]"/>
      <dgm:spPr/>
      <dgm:t>
        <a:bodyPr/>
        <a:lstStyle/>
        <a:p>
          <a:r>
            <a:rPr lang="en-US" dirty="0">
              <a:latin typeface="Arial" panose="020B0604020202020204" pitchFamily="34" charset="0"/>
              <a:cs typeface="Arial" panose="020B0604020202020204" pitchFamily="34" charset="0"/>
            </a:rPr>
            <a:t>Responding to change over following a plan</a:t>
          </a:r>
        </a:p>
      </dgm:t>
    </dgm:pt>
    <dgm:pt modelId="{C989BFF6-4ECD-4A13-B5C6-37521454E5D5}" type="parTrans" cxnId="{6C61B697-A9BC-42B2-BE6F-C05A39A6BEBA}">
      <dgm:prSet/>
      <dgm:spPr/>
      <dgm:t>
        <a:bodyPr/>
        <a:lstStyle/>
        <a:p>
          <a:endParaRPr lang="en-US">
            <a:latin typeface="Arial" panose="020B0604020202020204" pitchFamily="34" charset="0"/>
            <a:cs typeface="Arial" panose="020B0604020202020204" pitchFamily="34" charset="0"/>
          </a:endParaRPr>
        </a:p>
      </dgm:t>
    </dgm:pt>
    <dgm:pt modelId="{EDCDDDB0-600D-4F2B-9697-BF4455F45FAA}" type="sibTrans" cxnId="{6C61B697-A9BC-42B2-BE6F-C05A39A6BEBA}">
      <dgm:prSet/>
      <dgm:spPr/>
      <dgm:t>
        <a:bodyPr/>
        <a:lstStyle/>
        <a:p>
          <a:endParaRPr lang="en-US">
            <a:latin typeface="Arial" panose="020B0604020202020204" pitchFamily="34" charset="0"/>
            <a:cs typeface="Arial" panose="020B0604020202020204" pitchFamily="34" charset="0"/>
          </a:endParaRPr>
        </a:p>
      </dgm:t>
    </dgm:pt>
    <dgm:pt modelId="{EB406D8A-6BE4-48A9-BF7F-679935935889}" type="pres">
      <dgm:prSet presAssocID="{21D91EC3-B4FB-4354-A308-70888A5DF503}" presName="linear" presStyleCnt="0">
        <dgm:presLayoutVars>
          <dgm:animLvl val="lvl"/>
          <dgm:resizeHandles val="exact"/>
        </dgm:presLayoutVars>
      </dgm:prSet>
      <dgm:spPr/>
    </dgm:pt>
    <dgm:pt modelId="{8C5B50B2-90A7-4140-926E-537DA65F25B8}" type="pres">
      <dgm:prSet presAssocID="{DFCB7266-E63A-43CF-8271-025BB82BBB19}" presName="parentText" presStyleLbl="node1" presStyleIdx="0" presStyleCnt="4">
        <dgm:presLayoutVars>
          <dgm:chMax val="0"/>
          <dgm:bulletEnabled val="1"/>
        </dgm:presLayoutVars>
      </dgm:prSet>
      <dgm:spPr/>
    </dgm:pt>
    <dgm:pt modelId="{520C8EF2-8368-43C4-A754-6458216AA3BD}" type="pres">
      <dgm:prSet presAssocID="{D11BDF0A-2720-4381-BB81-751CBEFE2755}" presName="spacer" presStyleCnt="0"/>
      <dgm:spPr/>
    </dgm:pt>
    <dgm:pt modelId="{DB1997EB-DB45-4787-ABED-C280897CF0CE}" type="pres">
      <dgm:prSet presAssocID="{BF56E08E-C9A8-4A60-987B-DF69AB490333}" presName="parentText" presStyleLbl="node1" presStyleIdx="1" presStyleCnt="4">
        <dgm:presLayoutVars>
          <dgm:chMax val="0"/>
          <dgm:bulletEnabled val="1"/>
        </dgm:presLayoutVars>
      </dgm:prSet>
      <dgm:spPr/>
    </dgm:pt>
    <dgm:pt modelId="{46E75B6F-98E1-47A5-B343-5CC1C156F937}" type="pres">
      <dgm:prSet presAssocID="{33B872DF-C5A8-49F2-8156-C808476434CC}" presName="spacer" presStyleCnt="0"/>
      <dgm:spPr/>
    </dgm:pt>
    <dgm:pt modelId="{FC517ABD-C9A9-4C2A-B65D-0A5CC5E5C28B}" type="pres">
      <dgm:prSet presAssocID="{35133A85-FCD8-478E-A68A-6A18AF1BC2D7}" presName="parentText" presStyleLbl="node1" presStyleIdx="2" presStyleCnt="4">
        <dgm:presLayoutVars>
          <dgm:chMax val="0"/>
          <dgm:bulletEnabled val="1"/>
        </dgm:presLayoutVars>
      </dgm:prSet>
      <dgm:spPr/>
    </dgm:pt>
    <dgm:pt modelId="{3FE95A0E-9F65-4E34-9290-AEAAA3667014}" type="pres">
      <dgm:prSet presAssocID="{D4D4BEFA-FFC6-440E-85F0-3C64C28DAB1D}" presName="spacer" presStyleCnt="0"/>
      <dgm:spPr/>
    </dgm:pt>
    <dgm:pt modelId="{B6CC7105-80FF-4A41-9A73-53A65D3844F1}" type="pres">
      <dgm:prSet presAssocID="{45F4663F-320E-4DB5-BEF8-4DE0B01AB9C2}" presName="parentText" presStyleLbl="node1" presStyleIdx="3" presStyleCnt="4">
        <dgm:presLayoutVars>
          <dgm:chMax val="0"/>
          <dgm:bulletEnabled val="1"/>
        </dgm:presLayoutVars>
      </dgm:prSet>
      <dgm:spPr/>
    </dgm:pt>
  </dgm:ptLst>
  <dgm:cxnLst>
    <dgm:cxn modelId="{46F05628-CB63-4548-9A24-65420C390BCA}" type="presOf" srcId="{35133A85-FCD8-478E-A68A-6A18AF1BC2D7}" destId="{FC517ABD-C9A9-4C2A-B65D-0A5CC5E5C28B}" srcOrd="0" destOrd="0" presId="urn:microsoft.com/office/officeart/2005/8/layout/vList2"/>
    <dgm:cxn modelId="{48722551-0C28-4401-B164-8D5F35F3BAC6}" srcId="{21D91EC3-B4FB-4354-A308-70888A5DF503}" destId="{BF56E08E-C9A8-4A60-987B-DF69AB490333}" srcOrd="1" destOrd="0" parTransId="{90A81685-FE46-403D-85FE-B299642109AA}" sibTransId="{33B872DF-C5A8-49F2-8156-C808476434CC}"/>
    <dgm:cxn modelId="{4D8FED77-ED52-4C89-BEC8-AFB6AA3CE356}" srcId="{21D91EC3-B4FB-4354-A308-70888A5DF503}" destId="{DFCB7266-E63A-43CF-8271-025BB82BBB19}" srcOrd="0" destOrd="0" parTransId="{BD3CDE7F-CB5A-4CC9-A6B2-4A06D5AB7FE0}" sibTransId="{D11BDF0A-2720-4381-BB81-751CBEFE2755}"/>
    <dgm:cxn modelId="{61AD6E7E-67E6-43E7-9B50-4AEAB516C983}" type="presOf" srcId="{45F4663F-320E-4DB5-BEF8-4DE0B01AB9C2}" destId="{B6CC7105-80FF-4A41-9A73-53A65D3844F1}" srcOrd="0" destOrd="0" presId="urn:microsoft.com/office/officeart/2005/8/layout/vList2"/>
    <dgm:cxn modelId="{6C61B697-A9BC-42B2-BE6F-C05A39A6BEBA}" srcId="{21D91EC3-B4FB-4354-A308-70888A5DF503}" destId="{45F4663F-320E-4DB5-BEF8-4DE0B01AB9C2}" srcOrd="3" destOrd="0" parTransId="{C989BFF6-4ECD-4A13-B5C6-37521454E5D5}" sibTransId="{EDCDDDB0-600D-4F2B-9697-BF4455F45FAA}"/>
    <dgm:cxn modelId="{3D73A2A1-0A2A-43F2-A310-FEB29239D8F2}" type="presOf" srcId="{21D91EC3-B4FB-4354-A308-70888A5DF503}" destId="{EB406D8A-6BE4-48A9-BF7F-679935935889}" srcOrd="0" destOrd="0" presId="urn:microsoft.com/office/officeart/2005/8/layout/vList2"/>
    <dgm:cxn modelId="{5AADB2A7-02AA-4026-97D9-DC44F4808028}" srcId="{21D91EC3-B4FB-4354-A308-70888A5DF503}" destId="{35133A85-FCD8-478E-A68A-6A18AF1BC2D7}" srcOrd="2" destOrd="0" parTransId="{B4B6DBC6-DBD5-4721-B73C-76B2057CD0EC}" sibTransId="{D4D4BEFA-FFC6-440E-85F0-3C64C28DAB1D}"/>
    <dgm:cxn modelId="{029BCFD0-4BEA-41E4-88D8-9E077558734C}" type="presOf" srcId="{BF56E08E-C9A8-4A60-987B-DF69AB490333}" destId="{DB1997EB-DB45-4787-ABED-C280897CF0CE}" srcOrd="0" destOrd="0" presId="urn:microsoft.com/office/officeart/2005/8/layout/vList2"/>
    <dgm:cxn modelId="{CB19D2D6-609D-4806-819A-747B746039A5}" type="presOf" srcId="{DFCB7266-E63A-43CF-8271-025BB82BBB19}" destId="{8C5B50B2-90A7-4140-926E-537DA65F25B8}" srcOrd="0" destOrd="0" presId="urn:microsoft.com/office/officeart/2005/8/layout/vList2"/>
    <dgm:cxn modelId="{85BA7F1E-D4E3-4727-9C2A-BDBA54E9D836}" type="presParOf" srcId="{EB406D8A-6BE4-48A9-BF7F-679935935889}" destId="{8C5B50B2-90A7-4140-926E-537DA65F25B8}" srcOrd="0" destOrd="0" presId="urn:microsoft.com/office/officeart/2005/8/layout/vList2"/>
    <dgm:cxn modelId="{93D7F86C-D9B6-4EC6-B866-036A19BBBADB}" type="presParOf" srcId="{EB406D8A-6BE4-48A9-BF7F-679935935889}" destId="{520C8EF2-8368-43C4-A754-6458216AA3BD}" srcOrd="1" destOrd="0" presId="urn:microsoft.com/office/officeart/2005/8/layout/vList2"/>
    <dgm:cxn modelId="{7DBE1DC6-574B-48B9-946A-237E827DC5CF}" type="presParOf" srcId="{EB406D8A-6BE4-48A9-BF7F-679935935889}" destId="{DB1997EB-DB45-4787-ABED-C280897CF0CE}" srcOrd="2" destOrd="0" presId="urn:microsoft.com/office/officeart/2005/8/layout/vList2"/>
    <dgm:cxn modelId="{2DC3E842-775D-4B28-BDFC-8AA80C13ECCB}" type="presParOf" srcId="{EB406D8A-6BE4-48A9-BF7F-679935935889}" destId="{46E75B6F-98E1-47A5-B343-5CC1C156F937}" srcOrd="3" destOrd="0" presId="urn:microsoft.com/office/officeart/2005/8/layout/vList2"/>
    <dgm:cxn modelId="{5E1B4A70-B148-4729-918E-84A3D8F94FB4}" type="presParOf" srcId="{EB406D8A-6BE4-48A9-BF7F-679935935889}" destId="{FC517ABD-C9A9-4C2A-B65D-0A5CC5E5C28B}" srcOrd="4" destOrd="0" presId="urn:microsoft.com/office/officeart/2005/8/layout/vList2"/>
    <dgm:cxn modelId="{5269A620-6490-4F29-8D0F-155F8E0B02CB}" type="presParOf" srcId="{EB406D8A-6BE4-48A9-BF7F-679935935889}" destId="{3FE95A0E-9F65-4E34-9290-AEAAA3667014}" srcOrd="5" destOrd="0" presId="urn:microsoft.com/office/officeart/2005/8/layout/vList2"/>
    <dgm:cxn modelId="{57C8001E-754D-426A-A25C-F59EAFB6FFBC}" type="presParOf" srcId="{EB406D8A-6BE4-48A9-BF7F-679935935889}" destId="{B6CC7105-80FF-4A41-9A73-53A65D3844F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A3112A-0504-4BE4-BA5C-5B718A0D5247}" type="doc">
      <dgm:prSet loTypeId="urn:microsoft.com/office/officeart/2005/8/layout/radial3" loCatId="cycle" qsTypeId="urn:microsoft.com/office/officeart/2005/8/quickstyle/simple5" qsCatId="simple" csTypeId="urn:microsoft.com/office/officeart/2005/8/colors/colorful1" csCatId="colorful" phldr="1"/>
      <dgm:spPr/>
      <dgm:t>
        <a:bodyPr/>
        <a:lstStyle/>
        <a:p>
          <a:endParaRPr lang="en-US"/>
        </a:p>
      </dgm:t>
    </dgm:pt>
    <dgm:pt modelId="{ABE3BAB1-73FE-4645-B4AE-D0D11C8D2929}">
      <dgm:prSet phldrT="[Text]"/>
      <dgm:spPr/>
      <dgm:t>
        <a:bodyPr/>
        <a:lstStyle/>
        <a:p>
          <a:r>
            <a:rPr lang="en-US" dirty="0">
              <a:latin typeface="Arial" panose="020B0604020202020204" pitchFamily="34" charset="0"/>
              <a:cs typeface="Arial" panose="020B0604020202020204" pitchFamily="34" charset="0"/>
            </a:rPr>
            <a:t>DevOps</a:t>
          </a:r>
        </a:p>
      </dgm:t>
    </dgm:pt>
    <dgm:pt modelId="{9D2C8E03-7359-4B30-B87C-695AA585D545}" type="parTrans" cxnId="{DB3B2EDC-1CDF-434A-8737-2DA8DE25CA68}">
      <dgm:prSet/>
      <dgm:spPr/>
      <dgm:t>
        <a:bodyPr/>
        <a:lstStyle/>
        <a:p>
          <a:endParaRPr lang="en-US">
            <a:latin typeface="Arial" panose="020B0604020202020204" pitchFamily="34" charset="0"/>
            <a:cs typeface="Arial" panose="020B0604020202020204" pitchFamily="34" charset="0"/>
          </a:endParaRPr>
        </a:p>
      </dgm:t>
    </dgm:pt>
    <dgm:pt modelId="{4F43E19D-D177-41BF-A0A2-C61462EB5455}" type="sibTrans" cxnId="{DB3B2EDC-1CDF-434A-8737-2DA8DE25CA68}">
      <dgm:prSet/>
      <dgm:spPr/>
      <dgm:t>
        <a:bodyPr/>
        <a:lstStyle/>
        <a:p>
          <a:endParaRPr lang="en-US">
            <a:latin typeface="Arial" panose="020B0604020202020204" pitchFamily="34" charset="0"/>
            <a:cs typeface="Arial" panose="020B0604020202020204" pitchFamily="34" charset="0"/>
          </a:endParaRPr>
        </a:p>
      </dgm:t>
    </dgm:pt>
    <dgm:pt modelId="{1FB335AF-ADEC-41AA-A46C-059AA4C4D6DB}">
      <dgm:prSet phldrT="[Text]"/>
      <dgm:spPr/>
      <dgm:t>
        <a:bodyPr/>
        <a:lstStyle/>
        <a:p>
          <a:r>
            <a:rPr lang="en-US" dirty="0">
              <a:latin typeface="Arial" panose="020B0604020202020204" pitchFamily="34" charset="0"/>
              <a:cs typeface="Arial" panose="020B0604020202020204" pitchFamily="34" charset="0"/>
            </a:rPr>
            <a:t>People</a:t>
          </a:r>
        </a:p>
      </dgm:t>
    </dgm:pt>
    <dgm:pt modelId="{16F1E1C4-4D60-4329-97C7-0DDCF6E8733C}" type="parTrans" cxnId="{B14C8C03-0375-4F7C-BE2E-7F0FA99E32DE}">
      <dgm:prSet/>
      <dgm:spPr/>
      <dgm:t>
        <a:bodyPr/>
        <a:lstStyle/>
        <a:p>
          <a:endParaRPr lang="en-US">
            <a:latin typeface="Arial" panose="020B0604020202020204" pitchFamily="34" charset="0"/>
            <a:cs typeface="Arial" panose="020B0604020202020204" pitchFamily="34" charset="0"/>
          </a:endParaRPr>
        </a:p>
      </dgm:t>
    </dgm:pt>
    <dgm:pt modelId="{28CDFE8A-FB81-43C3-B176-3AF9A9ACF8C5}" type="sibTrans" cxnId="{B14C8C03-0375-4F7C-BE2E-7F0FA99E32DE}">
      <dgm:prSet/>
      <dgm:spPr/>
      <dgm:t>
        <a:bodyPr/>
        <a:lstStyle/>
        <a:p>
          <a:endParaRPr lang="en-US">
            <a:latin typeface="Arial" panose="020B0604020202020204" pitchFamily="34" charset="0"/>
            <a:cs typeface="Arial" panose="020B0604020202020204" pitchFamily="34" charset="0"/>
          </a:endParaRPr>
        </a:p>
      </dgm:t>
    </dgm:pt>
    <dgm:pt modelId="{1CE37E55-D5AA-44D4-9D4F-4B91FFF3915E}">
      <dgm:prSet phldrT="[Text]"/>
      <dgm:spPr/>
      <dgm:t>
        <a:bodyPr/>
        <a:lstStyle/>
        <a:p>
          <a:r>
            <a:rPr lang="en-US" dirty="0">
              <a:latin typeface="Arial" panose="020B0604020202020204" pitchFamily="34" charset="0"/>
              <a:cs typeface="Arial" panose="020B0604020202020204" pitchFamily="34" charset="0"/>
            </a:rPr>
            <a:t>Process</a:t>
          </a:r>
        </a:p>
      </dgm:t>
    </dgm:pt>
    <dgm:pt modelId="{5B15A0CA-2EEB-4233-AF3F-B21FC065CDA0}" type="parTrans" cxnId="{6EA5AB47-DC79-4F7B-81AF-3F25EEAA478E}">
      <dgm:prSet/>
      <dgm:spPr/>
      <dgm:t>
        <a:bodyPr/>
        <a:lstStyle/>
        <a:p>
          <a:endParaRPr lang="en-US">
            <a:latin typeface="Arial" panose="020B0604020202020204" pitchFamily="34" charset="0"/>
            <a:cs typeface="Arial" panose="020B0604020202020204" pitchFamily="34" charset="0"/>
          </a:endParaRPr>
        </a:p>
      </dgm:t>
    </dgm:pt>
    <dgm:pt modelId="{292F275E-D6EC-47A4-90DE-BF318B7EAB17}" type="sibTrans" cxnId="{6EA5AB47-DC79-4F7B-81AF-3F25EEAA478E}">
      <dgm:prSet/>
      <dgm:spPr/>
      <dgm:t>
        <a:bodyPr/>
        <a:lstStyle/>
        <a:p>
          <a:endParaRPr lang="en-US">
            <a:latin typeface="Arial" panose="020B0604020202020204" pitchFamily="34" charset="0"/>
            <a:cs typeface="Arial" panose="020B0604020202020204" pitchFamily="34" charset="0"/>
          </a:endParaRPr>
        </a:p>
      </dgm:t>
    </dgm:pt>
    <dgm:pt modelId="{39BCF472-95E3-49A4-BB9E-189FD16259C3}">
      <dgm:prSet phldrT="[Text]"/>
      <dgm:spPr/>
      <dgm:t>
        <a:bodyPr/>
        <a:lstStyle/>
        <a:p>
          <a:r>
            <a:rPr lang="en-US" dirty="0">
              <a:latin typeface="Arial" panose="020B0604020202020204" pitchFamily="34" charset="0"/>
              <a:cs typeface="Arial" panose="020B0604020202020204" pitchFamily="34" charset="0"/>
            </a:rPr>
            <a:t>Technology</a:t>
          </a:r>
        </a:p>
      </dgm:t>
    </dgm:pt>
    <dgm:pt modelId="{5E139577-67DD-4952-A940-B3C5F5E3FC8B}" type="parTrans" cxnId="{76AEB449-DDD9-4D85-967A-02482445B292}">
      <dgm:prSet/>
      <dgm:spPr/>
      <dgm:t>
        <a:bodyPr/>
        <a:lstStyle/>
        <a:p>
          <a:endParaRPr lang="en-US">
            <a:latin typeface="Arial" panose="020B0604020202020204" pitchFamily="34" charset="0"/>
            <a:cs typeface="Arial" panose="020B0604020202020204" pitchFamily="34" charset="0"/>
          </a:endParaRPr>
        </a:p>
      </dgm:t>
    </dgm:pt>
    <dgm:pt modelId="{43D09DA2-7EC0-4F22-9972-FAEE4642E938}" type="sibTrans" cxnId="{76AEB449-DDD9-4D85-967A-02482445B292}">
      <dgm:prSet/>
      <dgm:spPr/>
      <dgm:t>
        <a:bodyPr/>
        <a:lstStyle/>
        <a:p>
          <a:endParaRPr lang="en-US">
            <a:latin typeface="Arial" panose="020B0604020202020204" pitchFamily="34" charset="0"/>
            <a:cs typeface="Arial" panose="020B0604020202020204" pitchFamily="34" charset="0"/>
          </a:endParaRPr>
        </a:p>
      </dgm:t>
    </dgm:pt>
    <dgm:pt modelId="{89767A88-4EAC-4767-A7BA-64258F3F0C88}" type="pres">
      <dgm:prSet presAssocID="{64A3112A-0504-4BE4-BA5C-5B718A0D5247}" presName="composite" presStyleCnt="0">
        <dgm:presLayoutVars>
          <dgm:chMax val="1"/>
          <dgm:dir/>
          <dgm:resizeHandles val="exact"/>
        </dgm:presLayoutVars>
      </dgm:prSet>
      <dgm:spPr/>
    </dgm:pt>
    <dgm:pt modelId="{5F3C3EA6-3CB5-43BA-AAEF-20E3B4DFE822}" type="pres">
      <dgm:prSet presAssocID="{64A3112A-0504-4BE4-BA5C-5B718A0D5247}" presName="radial" presStyleCnt="0">
        <dgm:presLayoutVars>
          <dgm:animLvl val="ctr"/>
        </dgm:presLayoutVars>
      </dgm:prSet>
      <dgm:spPr/>
    </dgm:pt>
    <dgm:pt modelId="{FB1436AA-3CEC-4892-8EAC-31549CAAAF6F}" type="pres">
      <dgm:prSet presAssocID="{ABE3BAB1-73FE-4645-B4AE-D0D11C8D2929}" presName="centerShape" presStyleLbl="vennNode1" presStyleIdx="0" presStyleCnt="4"/>
      <dgm:spPr/>
    </dgm:pt>
    <dgm:pt modelId="{78D6BB88-F1AF-4197-A3BF-C3EED0D7274E}" type="pres">
      <dgm:prSet presAssocID="{1FB335AF-ADEC-41AA-A46C-059AA4C4D6DB}" presName="node" presStyleLbl="vennNode1" presStyleIdx="1" presStyleCnt="4">
        <dgm:presLayoutVars>
          <dgm:bulletEnabled val="1"/>
        </dgm:presLayoutVars>
      </dgm:prSet>
      <dgm:spPr/>
    </dgm:pt>
    <dgm:pt modelId="{AF094D6A-93DB-4D08-A709-F011BCE3443A}" type="pres">
      <dgm:prSet presAssocID="{1CE37E55-D5AA-44D4-9D4F-4B91FFF3915E}" presName="node" presStyleLbl="vennNode1" presStyleIdx="2" presStyleCnt="4">
        <dgm:presLayoutVars>
          <dgm:bulletEnabled val="1"/>
        </dgm:presLayoutVars>
      </dgm:prSet>
      <dgm:spPr/>
    </dgm:pt>
    <dgm:pt modelId="{3770358C-4504-4B11-BB98-1F7B2F08FD78}" type="pres">
      <dgm:prSet presAssocID="{39BCF472-95E3-49A4-BB9E-189FD16259C3}" presName="node" presStyleLbl="vennNode1" presStyleIdx="3" presStyleCnt="4">
        <dgm:presLayoutVars>
          <dgm:bulletEnabled val="1"/>
        </dgm:presLayoutVars>
      </dgm:prSet>
      <dgm:spPr/>
    </dgm:pt>
  </dgm:ptLst>
  <dgm:cxnLst>
    <dgm:cxn modelId="{B14C8C03-0375-4F7C-BE2E-7F0FA99E32DE}" srcId="{ABE3BAB1-73FE-4645-B4AE-D0D11C8D2929}" destId="{1FB335AF-ADEC-41AA-A46C-059AA4C4D6DB}" srcOrd="0" destOrd="0" parTransId="{16F1E1C4-4D60-4329-97C7-0DDCF6E8733C}" sibTransId="{28CDFE8A-FB81-43C3-B176-3AF9A9ACF8C5}"/>
    <dgm:cxn modelId="{4043E91C-7DF4-45B8-9206-E912DFAEF351}" type="presOf" srcId="{39BCF472-95E3-49A4-BB9E-189FD16259C3}" destId="{3770358C-4504-4B11-BB98-1F7B2F08FD78}" srcOrd="0" destOrd="0" presId="urn:microsoft.com/office/officeart/2005/8/layout/radial3"/>
    <dgm:cxn modelId="{6EA5AB47-DC79-4F7B-81AF-3F25EEAA478E}" srcId="{ABE3BAB1-73FE-4645-B4AE-D0D11C8D2929}" destId="{1CE37E55-D5AA-44D4-9D4F-4B91FFF3915E}" srcOrd="1" destOrd="0" parTransId="{5B15A0CA-2EEB-4233-AF3F-B21FC065CDA0}" sibTransId="{292F275E-D6EC-47A4-90DE-BF318B7EAB17}"/>
    <dgm:cxn modelId="{76AEB449-DDD9-4D85-967A-02482445B292}" srcId="{ABE3BAB1-73FE-4645-B4AE-D0D11C8D2929}" destId="{39BCF472-95E3-49A4-BB9E-189FD16259C3}" srcOrd="2" destOrd="0" parTransId="{5E139577-67DD-4952-A940-B3C5F5E3FC8B}" sibTransId="{43D09DA2-7EC0-4F22-9972-FAEE4642E938}"/>
    <dgm:cxn modelId="{AC308D7A-BD04-4784-AE56-467213AF41B4}" type="presOf" srcId="{1FB335AF-ADEC-41AA-A46C-059AA4C4D6DB}" destId="{78D6BB88-F1AF-4197-A3BF-C3EED0D7274E}" srcOrd="0" destOrd="0" presId="urn:microsoft.com/office/officeart/2005/8/layout/radial3"/>
    <dgm:cxn modelId="{305AB689-123B-47DE-AD85-C6A27672B24C}" type="presOf" srcId="{ABE3BAB1-73FE-4645-B4AE-D0D11C8D2929}" destId="{FB1436AA-3CEC-4892-8EAC-31549CAAAF6F}" srcOrd="0" destOrd="0" presId="urn:microsoft.com/office/officeart/2005/8/layout/radial3"/>
    <dgm:cxn modelId="{58987DAA-3F93-4E0B-982C-9486C336BEC3}" type="presOf" srcId="{1CE37E55-D5AA-44D4-9D4F-4B91FFF3915E}" destId="{AF094D6A-93DB-4D08-A709-F011BCE3443A}" srcOrd="0" destOrd="0" presId="urn:microsoft.com/office/officeart/2005/8/layout/radial3"/>
    <dgm:cxn modelId="{DB3B2EDC-1CDF-434A-8737-2DA8DE25CA68}" srcId="{64A3112A-0504-4BE4-BA5C-5B718A0D5247}" destId="{ABE3BAB1-73FE-4645-B4AE-D0D11C8D2929}" srcOrd="0" destOrd="0" parTransId="{9D2C8E03-7359-4B30-B87C-695AA585D545}" sibTransId="{4F43E19D-D177-41BF-A0A2-C61462EB5455}"/>
    <dgm:cxn modelId="{871CBFE2-2266-40EF-8389-33040D0CFC4D}" type="presOf" srcId="{64A3112A-0504-4BE4-BA5C-5B718A0D5247}" destId="{89767A88-4EAC-4767-A7BA-64258F3F0C88}" srcOrd="0" destOrd="0" presId="urn:microsoft.com/office/officeart/2005/8/layout/radial3"/>
    <dgm:cxn modelId="{C415E67B-74FF-40AA-B0C4-F48D68DF86E4}" type="presParOf" srcId="{89767A88-4EAC-4767-A7BA-64258F3F0C88}" destId="{5F3C3EA6-3CB5-43BA-AAEF-20E3B4DFE822}" srcOrd="0" destOrd="0" presId="urn:microsoft.com/office/officeart/2005/8/layout/radial3"/>
    <dgm:cxn modelId="{167D44AE-5AA9-4724-B2C6-111E04E81401}" type="presParOf" srcId="{5F3C3EA6-3CB5-43BA-AAEF-20E3B4DFE822}" destId="{FB1436AA-3CEC-4892-8EAC-31549CAAAF6F}" srcOrd="0" destOrd="0" presId="urn:microsoft.com/office/officeart/2005/8/layout/radial3"/>
    <dgm:cxn modelId="{290F5007-C62F-46D6-8772-6E498106B596}" type="presParOf" srcId="{5F3C3EA6-3CB5-43BA-AAEF-20E3B4DFE822}" destId="{78D6BB88-F1AF-4197-A3BF-C3EED0D7274E}" srcOrd="1" destOrd="0" presId="urn:microsoft.com/office/officeart/2005/8/layout/radial3"/>
    <dgm:cxn modelId="{2B88818C-7199-46A9-8221-72BBD2D558E9}" type="presParOf" srcId="{5F3C3EA6-3CB5-43BA-AAEF-20E3B4DFE822}" destId="{AF094D6A-93DB-4D08-A709-F011BCE3443A}" srcOrd="2" destOrd="0" presId="urn:microsoft.com/office/officeart/2005/8/layout/radial3"/>
    <dgm:cxn modelId="{6BCA8918-FCAD-4848-9D7A-837064DD3F85}" type="presParOf" srcId="{5F3C3EA6-3CB5-43BA-AAEF-20E3B4DFE822}" destId="{3770358C-4504-4B11-BB98-1F7B2F08FD78}"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DFAADC-657E-42AD-A931-67305D8EBA63}" type="doc">
      <dgm:prSet loTypeId="urn:microsoft.com/office/officeart/2005/8/layout/architecture" loCatId="hierarchy" qsTypeId="urn:microsoft.com/office/officeart/2005/8/quickstyle/simple1" qsCatId="simple" csTypeId="urn:microsoft.com/office/officeart/2005/8/colors/colorful2" csCatId="colorful" phldr="1"/>
      <dgm:spPr/>
      <dgm:t>
        <a:bodyPr/>
        <a:lstStyle/>
        <a:p>
          <a:endParaRPr lang="en-US"/>
        </a:p>
      </dgm:t>
    </dgm:pt>
    <dgm:pt modelId="{8F1D7232-2B00-4A7F-9179-9CB0B9B3D0AD}">
      <dgm:prSet/>
      <dgm:spPr/>
      <dgm:t>
        <a:bodyPr/>
        <a:lstStyle/>
        <a:p>
          <a:r>
            <a:rPr lang="en-US" baseline="0" dirty="0">
              <a:latin typeface="Arial" panose="020B0604020202020204" pitchFamily="34" charset="0"/>
              <a:cs typeface="Arial" panose="020B0604020202020204" pitchFamily="34" charset="0"/>
            </a:rPr>
            <a:t>Collaboration</a:t>
          </a:r>
          <a:endParaRPr lang="en-US" dirty="0">
            <a:latin typeface="Arial" panose="020B0604020202020204" pitchFamily="34" charset="0"/>
            <a:cs typeface="Arial" panose="020B0604020202020204" pitchFamily="34" charset="0"/>
          </a:endParaRPr>
        </a:p>
      </dgm:t>
    </dgm:pt>
    <dgm:pt modelId="{16B5EC35-A5BE-4505-B7D7-141645FAFD24}" type="parTrans" cxnId="{52BA27C9-ED0C-4A9F-86B4-8E36740D6B0C}">
      <dgm:prSet/>
      <dgm:spPr/>
      <dgm:t>
        <a:bodyPr/>
        <a:lstStyle/>
        <a:p>
          <a:endParaRPr lang="en-US">
            <a:latin typeface="Arial" panose="020B0604020202020204" pitchFamily="34" charset="0"/>
            <a:cs typeface="Arial" panose="020B0604020202020204" pitchFamily="34" charset="0"/>
          </a:endParaRPr>
        </a:p>
      </dgm:t>
    </dgm:pt>
    <dgm:pt modelId="{EF8690A7-A8EF-4398-B795-18C334A7DEB0}" type="sibTrans" cxnId="{52BA27C9-ED0C-4A9F-86B4-8E36740D6B0C}">
      <dgm:prSet/>
      <dgm:spPr/>
      <dgm:t>
        <a:bodyPr/>
        <a:lstStyle/>
        <a:p>
          <a:endParaRPr lang="en-US">
            <a:latin typeface="Arial" panose="020B0604020202020204" pitchFamily="34" charset="0"/>
            <a:cs typeface="Arial" panose="020B0604020202020204" pitchFamily="34" charset="0"/>
          </a:endParaRPr>
        </a:p>
      </dgm:t>
    </dgm:pt>
    <dgm:pt modelId="{0030AE96-AA14-46DB-8908-F6EC8E418B22}">
      <dgm:prSet/>
      <dgm:spPr/>
      <dgm:t>
        <a:bodyPr/>
        <a:lstStyle/>
        <a:p>
          <a:r>
            <a:rPr lang="en-US" baseline="0">
              <a:latin typeface="Arial" panose="020B0604020202020204" pitchFamily="34" charset="0"/>
              <a:cs typeface="Arial" panose="020B0604020202020204" pitchFamily="34" charset="0"/>
            </a:rPr>
            <a:t>Affinity</a:t>
          </a:r>
          <a:endParaRPr lang="en-US">
            <a:latin typeface="Arial" panose="020B0604020202020204" pitchFamily="34" charset="0"/>
            <a:cs typeface="Arial" panose="020B0604020202020204" pitchFamily="34" charset="0"/>
          </a:endParaRPr>
        </a:p>
      </dgm:t>
    </dgm:pt>
    <dgm:pt modelId="{3189892A-959E-4775-A18B-EF6D6698DF13}" type="parTrans" cxnId="{78D1D49E-EB9E-40B5-A70C-F5C186F167D8}">
      <dgm:prSet/>
      <dgm:spPr/>
      <dgm:t>
        <a:bodyPr/>
        <a:lstStyle/>
        <a:p>
          <a:endParaRPr lang="en-US">
            <a:latin typeface="Arial" panose="020B0604020202020204" pitchFamily="34" charset="0"/>
            <a:cs typeface="Arial" panose="020B0604020202020204" pitchFamily="34" charset="0"/>
          </a:endParaRPr>
        </a:p>
      </dgm:t>
    </dgm:pt>
    <dgm:pt modelId="{BF0A1336-C73A-4758-813F-DB37CFCD4A8A}" type="sibTrans" cxnId="{78D1D49E-EB9E-40B5-A70C-F5C186F167D8}">
      <dgm:prSet/>
      <dgm:spPr/>
      <dgm:t>
        <a:bodyPr/>
        <a:lstStyle/>
        <a:p>
          <a:endParaRPr lang="en-US">
            <a:latin typeface="Arial" panose="020B0604020202020204" pitchFamily="34" charset="0"/>
            <a:cs typeface="Arial" panose="020B0604020202020204" pitchFamily="34" charset="0"/>
          </a:endParaRPr>
        </a:p>
      </dgm:t>
    </dgm:pt>
    <dgm:pt modelId="{24EAF860-E802-48DC-9FA4-AAF46866C653}">
      <dgm:prSet/>
      <dgm:spPr/>
      <dgm:t>
        <a:bodyPr/>
        <a:lstStyle/>
        <a:p>
          <a:r>
            <a:rPr lang="en-US" baseline="0">
              <a:latin typeface="Arial" panose="020B0604020202020204" pitchFamily="34" charset="0"/>
              <a:cs typeface="Arial" panose="020B0604020202020204" pitchFamily="34" charset="0"/>
            </a:rPr>
            <a:t>Tools</a:t>
          </a:r>
          <a:endParaRPr lang="en-US">
            <a:latin typeface="Arial" panose="020B0604020202020204" pitchFamily="34" charset="0"/>
            <a:cs typeface="Arial" panose="020B0604020202020204" pitchFamily="34" charset="0"/>
          </a:endParaRPr>
        </a:p>
      </dgm:t>
    </dgm:pt>
    <dgm:pt modelId="{F2DB30E3-FA03-4522-A699-02EF8C33DC3F}" type="parTrans" cxnId="{437185AF-587B-4AD0-A210-65655F15A9DB}">
      <dgm:prSet/>
      <dgm:spPr/>
      <dgm:t>
        <a:bodyPr/>
        <a:lstStyle/>
        <a:p>
          <a:endParaRPr lang="en-US">
            <a:latin typeface="Arial" panose="020B0604020202020204" pitchFamily="34" charset="0"/>
            <a:cs typeface="Arial" panose="020B0604020202020204" pitchFamily="34" charset="0"/>
          </a:endParaRPr>
        </a:p>
      </dgm:t>
    </dgm:pt>
    <dgm:pt modelId="{B350DE6C-57DA-49E8-A035-265AAC63797D}" type="sibTrans" cxnId="{437185AF-587B-4AD0-A210-65655F15A9DB}">
      <dgm:prSet/>
      <dgm:spPr/>
      <dgm:t>
        <a:bodyPr/>
        <a:lstStyle/>
        <a:p>
          <a:endParaRPr lang="en-US">
            <a:latin typeface="Arial" panose="020B0604020202020204" pitchFamily="34" charset="0"/>
            <a:cs typeface="Arial" panose="020B0604020202020204" pitchFamily="34" charset="0"/>
          </a:endParaRPr>
        </a:p>
      </dgm:t>
    </dgm:pt>
    <dgm:pt modelId="{923099B1-AD63-4F83-BFFE-801B8DD2BD26}">
      <dgm:prSet/>
      <dgm:spPr/>
      <dgm:t>
        <a:bodyPr/>
        <a:lstStyle/>
        <a:p>
          <a:r>
            <a:rPr lang="en-US" baseline="0">
              <a:latin typeface="Arial" panose="020B0604020202020204" pitchFamily="34" charset="0"/>
              <a:cs typeface="Arial" panose="020B0604020202020204" pitchFamily="34" charset="0"/>
            </a:rPr>
            <a:t>Scaling</a:t>
          </a:r>
          <a:endParaRPr lang="en-US">
            <a:latin typeface="Arial" panose="020B0604020202020204" pitchFamily="34" charset="0"/>
            <a:cs typeface="Arial" panose="020B0604020202020204" pitchFamily="34" charset="0"/>
          </a:endParaRPr>
        </a:p>
      </dgm:t>
    </dgm:pt>
    <dgm:pt modelId="{CA12CC6F-077E-477A-A5A1-D0070F39E225}" type="parTrans" cxnId="{6395D11C-8BA1-4681-9631-7156F7348AEE}">
      <dgm:prSet/>
      <dgm:spPr/>
      <dgm:t>
        <a:bodyPr/>
        <a:lstStyle/>
        <a:p>
          <a:endParaRPr lang="en-US">
            <a:latin typeface="Arial" panose="020B0604020202020204" pitchFamily="34" charset="0"/>
            <a:cs typeface="Arial" panose="020B0604020202020204" pitchFamily="34" charset="0"/>
          </a:endParaRPr>
        </a:p>
      </dgm:t>
    </dgm:pt>
    <dgm:pt modelId="{D44E5BF4-66DE-4A5C-8B11-896D13987557}" type="sibTrans" cxnId="{6395D11C-8BA1-4681-9631-7156F7348AEE}">
      <dgm:prSet/>
      <dgm:spPr/>
      <dgm:t>
        <a:bodyPr/>
        <a:lstStyle/>
        <a:p>
          <a:endParaRPr lang="en-US">
            <a:latin typeface="Arial" panose="020B0604020202020204" pitchFamily="34" charset="0"/>
            <a:cs typeface="Arial" panose="020B0604020202020204" pitchFamily="34" charset="0"/>
          </a:endParaRPr>
        </a:p>
      </dgm:t>
    </dgm:pt>
    <dgm:pt modelId="{84318309-2A1E-4FB7-8B77-61051A09D1EE}" type="pres">
      <dgm:prSet presAssocID="{71DFAADC-657E-42AD-A931-67305D8EBA63}" presName="Name0" presStyleCnt="0">
        <dgm:presLayoutVars>
          <dgm:chPref val="1"/>
          <dgm:dir/>
          <dgm:animOne val="branch"/>
          <dgm:animLvl val="lvl"/>
          <dgm:resizeHandles/>
        </dgm:presLayoutVars>
      </dgm:prSet>
      <dgm:spPr/>
    </dgm:pt>
    <dgm:pt modelId="{9666327A-004C-44EE-A46A-A02CE69E5514}" type="pres">
      <dgm:prSet presAssocID="{8F1D7232-2B00-4A7F-9179-9CB0B9B3D0AD}" presName="vertOne" presStyleCnt="0"/>
      <dgm:spPr/>
    </dgm:pt>
    <dgm:pt modelId="{FCA2F6E5-67EF-4208-BCED-431F260E3444}" type="pres">
      <dgm:prSet presAssocID="{8F1D7232-2B00-4A7F-9179-9CB0B9B3D0AD}" presName="txOne" presStyleLbl="node0" presStyleIdx="0" presStyleCnt="4" custScaleY="75903">
        <dgm:presLayoutVars>
          <dgm:chPref val="3"/>
        </dgm:presLayoutVars>
      </dgm:prSet>
      <dgm:spPr/>
    </dgm:pt>
    <dgm:pt modelId="{DA6F1EEF-63AB-4558-BB13-9E60CC5FE8C7}" type="pres">
      <dgm:prSet presAssocID="{8F1D7232-2B00-4A7F-9179-9CB0B9B3D0AD}" presName="horzOne" presStyleCnt="0"/>
      <dgm:spPr/>
    </dgm:pt>
    <dgm:pt modelId="{E76C7685-70EA-40FD-9338-0C0EFF44555C}" type="pres">
      <dgm:prSet presAssocID="{EF8690A7-A8EF-4398-B795-18C334A7DEB0}" presName="sibSpaceOne" presStyleCnt="0"/>
      <dgm:spPr/>
    </dgm:pt>
    <dgm:pt modelId="{1F73A7DB-4DB7-4CCE-BE61-7E7340CCC316}" type="pres">
      <dgm:prSet presAssocID="{0030AE96-AA14-46DB-8908-F6EC8E418B22}" presName="vertOne" presStyleCnt="0"/>
      <dgm:spPr/>
    </dgm:pt>
    <dgm:pt modelId="{3C3B35B9-4A10-4E8B-81D8-64046BDE846C}" type="pres">
      <dgm:prSet presAssocID="{0030AE96-AA14-46DB-8908-F6EC8E418B22}" presName="txOne" presStyleLbl="node0" presStyleIdx="1" presStyleCnt="4" custScaleY="75903">
        <dgm:presLayoutVars>
          <dgm:chPref val="3"/>
        </dgm:presLayoutVars>
      </dgm:prSet>
      <dgm:spPr/>
    </dgm:pt>
    <dgm:pt modelId="{52B813D1-F6A3-44E4-84E8-EBD431E5A88C}" type="pres">
      <dgm:prSet presAssocID="{0030AE96-AA14-46DB-8908-F6EC8E418B22}" presName="horzOne" presStyleCnt="0"/>
      <dgm:spPr/>
    </dgm:pt>
    <dgm:pt modelId="{FF6C3618-0CB4-4319-A0E9-0D19CAA99EE6}" type="pres">
      <dgm:prSet presAssocID="{BF0A1336-C73A-4758-813F-DB37CFCD4A8A}" presName="sibSpaceOne" presStyleCnt="0"/>
      <dgm:spPr/>
    </dgm:pt>
    <dgm:pt modelId="{C69D66EC-A4F2-45DE-89BD-2B33C08A34ED}" type="pres">
      <dgm:prSet presAssocID="{24EAF860-E802-48DC-9FA4-AAF46866C653}" presName="vertOne" presStyleCnt="0"/>
      <dgm:spPr/>
    </dgm:pt>
    <dgm:pt modelId="{2B078B81-A9A2-4BBD-B8AD-0D9F136022E2}" type="pres">
      <dgm:prSet presAssocID="{24EAF860-E802-48DC-9FA4-AAF46866C653}" presName="txOne" presStyleLbl="node0" presStyleIdx="2" presStyleCnt="4" custScaleY="75903">
        <dgm:presLayoutVars>
          <dgm:chPref val="3"/>
        </dgm:presLayoutVars>
      </dgm:prSet>
      <dgm:spPr/>
    </dgm:pt>
    <dgm:pt modelId="{8D1D434C-D93E-4D61-82FB-1BE79694549C}" type="pres">
      <dgm:prSet presAssocID="{24EAF860-E802-48DC-9FA4-AAF46866C653}" presName="horzOne" presStyleCnt="0"/>
      <dgm:spPr/>
    </dgm:pt>
    <dgm:pt modelId="{19E45CC9-CCBF-4499-98F3-A52E50F12F59}" type="pres">
      <dgm:prSet presAssocID="{B350DE6C-57DA-49E8-A035-265AAC63797D}" presName="sibSpaceOne" presStyleCnt="0"/>
      <dgm:spPr/>
    </dgm:pt>
    <dgm:pt modelId="{12CB4A53-A542-47DF-8994-8BCDDB63796B}" type="pres">
      <dgm:prSet presAssocID="{923099B1-AD63-4F83-BFFE-801B8DD2BD26}" presName="vertOne" presStyleCnt="0"/>
      <dgm:spPr/>
    </dgm:pt>
    <dgm:pt modelId="{6B23F89A-851A-4F9A-A127-5B0C19B6FF0C}" type="pres">
      <dgm:prSet presAssocID="{923099B1-AD63-4F83-BFFE-801B8DD2BD26}" presName="txOne" presStyleLbl="node0" presStyleIdx="3" presStyleCnt="4" custScaleY="75903">
        <dgm:presLayoutVars>
          <dgm:chPref val="3"/>
        </dgm:presLayoutVars>
      </dgm:prSet>
      <dgm:spPr/>
    </dgm:pt>
    <dgm:pt modelId="{58642016-9B7B-44CB-875C-78AF167CCF48}" type="pres">
      <dgm:prSet presAssocID="{923099B1-AD63-4F83-BFFE-801B8DD2BD26}" presName="horzOne" presStyleCnt="0"/>
      <dgm:spPr/>
    </dgm:pt>
  </dgm:ptLst>
  <dgm:cxnLst>
    <dgm:cxn modelId="{6395D11C-8BA1-4681-9631-7156F7348AEE}" srcId="{71DFAADC-657E-42AD-A931-67305D8EBA63}" destId="{923099B1-AD63-4F83-BFFE-801B8DD2BD26}" srcOrd="3" destOrd="0" parTransId="{CA12CC6F-077E-477A-A5A1-D0070F39E225}" sibTransId="{D44E5BF4-66DE-4A5C-8B11-896D13987557}"/>
    <dgm:cxn modelId="{05C40F75-3DCD-4A5E-BAB6-8E19F0A40045}" type="presOf" srcId="{923099B1-AD63-4F83-BFFE-801B8DD2BD26}" destId="{6B23F89A-851A-4F9A-A127-5B0C19B6FF0C}" srcOrd="0" destOrd="0" presId="urn:microsoft.com/office/officeart/2005/8/layout/architecture"/>
    <dgm:cxn modelId="{1889329C-98D9-423C-9B90-C72590917E6D}" type="presOf" srcId="{8F1D7232-2B00-4A7F-9179-9CB0B9B3D0AD}" destId="{FCA2F6E5-67EF-4208-BCED-431F260E3444}" srcOrd="0" destOrd="0" presId="urn:microsoft.com/office/officeart/2005/8/layout/architecture"/>
    <dgm:cxn modelId="{78D1D49E-EB9E-40B5-A70C-F5C186F167D8}" srcId="{71DFAADC-657E-42AD-A931-67305D8EBA63}" destId="{0030AE96-AA14-46DB-8908-F6EC8E418B22}" srcOrd="1" destOrd="0" parTransId="{3189892A-959E-4775-A18B-EF6D6698DF13}" sibTransId="{BF0A1336-C73A-4758-813F-DB37CFCD4A8A}"/>
    <dgm:cxn modelId="{B9414AA5-CD67-4790-9811-38BB50F27A8D}" type="presOf" srcId="{24EAF860-E802-48DC-9FA4-AAF46866C653}" destId="{2B078B81-A9A2-4BBD-B8AD-0D9F136022E2}" srcOrd="0" destOrd="0" presId="urn:microsoft.com/office/officeart/2005/8/layout/architecture"/>
    <dgm:cxn modelId="{437185AF-587B-4AD0-A210-65655F15A9DB}" srcId="{71DFAADC-657E-42AD-A931-67305D8EBA63}" destId="{24EAF860-E802-48DC-9FA4-AAF46866C653}" srcOrd="2" destOrd="0" parTransId="{F2DB30E3-FA03-4522-A699-02EF8C33DC3F}" sibTransId="{B350DE6C-57DA-49E8-A035-265AAC63797D}"/>
    <dgm:cxn modelId="{52BA27C9-ED0C-4A9F-86B4-8E36740D6B0C}" srcId="{71DFAADC-657E-42AD-A931-67305D8EBA63}" destId="{8F1D7232-2B00-4A7F-9179-9CB0B9B3D0AD}" srcOrd="0" destOrd="0" parTransId="{16B5EC35-A5BE-4505-B7D7-141645FAFD24}" sibTransId="{EF8690A7-A8EF-4398-B795-18C334A7DEB0}"/>
    <dgm:cxn modelId="{88979BED-ECB3-429B-AA80-013499DBD703}" type="presOf" srcId="{0030AE96-AA14-46DB-8908-F6EC8E418B22}" destId="{3C3B35B9-4A10-4E8B-81D8-64046BDE846C}" srcOrd="0" destOrd="0" presId="urn:microsoft.com/office/officeart/2005/8/layout/architecture"/>
    <dgm:cxn modelId="{0ED72BF0-8D20-4DF3-A0FC-16BB1A490634}" type="presOf" srcId="{71DFAADC-657E-42AD-A931-67305D8EBA63}" destId="{84318309-2A1E-4FB7-8B77-61051A09D1EE}" srcOrd="0" destOrd="0" presId="urn:microsoft.com/office/officeart/2005/8/layout/architecture"/>
    <dgm:cxn modelId="{3379F844-ECFB-4A39-82C7-1A5FA6C3B0F9}" type="presParOf" srcId="{84318309-2A1E-4FB7-8B77-61051A09D1EE}" destId="{9666327A-004C-44EE-A46A-A02CE69E5514}" srcOrd="0" destOrd="0" presId="urn:microsoft.com/office/officeart/2005/8/layout/architecture"/>
    <dgm:cxn modelId="{7263230A-B6F7-4621-A4CF-D003E1AF1DD5}" type="presParOf" srcId="{9666327A-004C-44EE-A46A-A02CE69E5514}" destId="{FCA2F6E5-67EF-4208-BCED-431F260E3444}" srcOrd="0" destOrd="0" presId="urn:microsoft.com/office/officeart/2005/8/layout/architecture"/>
    <dgm:cxn modelId="{F0A99E21-F948-4037-A57E-F760F6D5A52F}" type="presParOf" srcId="{9666327A-004C-44EE-A46A-A02CE69E5514}" destId="{DA6F1EEF-63AB-4558-BB13-9E60CC5FE8C7}" srcOrd="1" destOrd="0" presId="urn:microsoft.com/office/officeart/2005/8/layout/architecture"/>
    <dgm:cxn modelId="{59B05F93-8C81-4933-A471-D3F016860317}" type="presParOf" srcId="{84318309-2A1E-4FB7-8B77-61051A09D1EE}" destId="{E76C7685-70EA-40FD-9338-0C0EFF44555C}" srcOrd="1" destOrd="0" presId="urn:microsoft.com/office/officeart/2005/8/layout/architecture"/>
    <dgm:cxn modelId="{77778785-3874-4023-9BAC-2B3A1C4289C4}" type="presParOf" srcId="{84318309-2A1E-4FB7-8B77-61051A09D1EE}" destId="{1F73A7DB-4DB7-4CCE-BE61-7E7340CCC316}" srcOrd="2" destOrd="0" presId="urn:microsoft.com/office/officeart/2005/8/layout/architecture"/>
    <dgm:cxn modelId="{F16848FF-7C4F-471B-99FD-635D17A09A44}" type="presParOf" srcId="{1F73A7DB-4DB7-4CCE-BE61-7E7340CCC316}" destId="{3C3B35B9-4A10-4E8B-81D8-64046BDE846C}" srcOrd="0" destOrd="0" presId="urn:microsoft.com/office/officeart/2005/8/layout/architecture"/>
    <dgm:cxn modelId="{7003A808-4685-4D3B-A199-01CBEA52FAB4}" type="presParOf" srcId="{1F73A7DB-4DB7-4CCE-BE61-7E7340CCC316}" destId="{52B813D1-F6A3-44E4-84E8-EBD431E5A88C}" srcOrd="1" destOrd="0" presId="urn:microsoft.com/office/officeart/2005/8/layout/architecture"/>
    <dgm:cxn modelId="{966C4B8C-16B5-4093-9B4F-2C43D4B25B4D}" type="presParOf" srcId="{84318309-2A1E-4FB7-8B77-61051A09D1EE}" destId="{FF6C3618-0CB4-4319-A0E9-0D19CAA99EE6}" srcOrd="3" destOrd="0" presId="urn:microsoft.com/office/officeart/2005/8/layout/architecture"/>
    <dgm:cxn modelId="{071FAD96-4B5F-4876-AD4F-283F8A38F9DC}" type="presParOf" srcId="{84318309-2A1E-4FB7-8B77-61051A09D1EE}" destId="{C69D66EC-A4F2-45DE-89BD-2B33C08A34ED}" srcOrd="4" destOrd="0" presId="urn:microsoft.com/office/officeart/2005/8/layout/architecture"/>
    <dgm:cxn modelId="{DDFDB154-D5DE-4442-B863-C4EDBF78907D}" type="presParOf" srcId="{C69D66EC-A4F2-45DE-89BD-2B33C08A34ED}" destId="{2B078B81-A9A2-4BBD-B8AD-0D9F136022E2}" srcOrd="0" destOrd="0" presId="urn:microsoft.com/office/officeart/2005/8/layout/architecture"/>
    <dgm:cxn modelId="{D47F9428-A474-48B4-8491-E7E59F8DBBD4}" type="presParOf" srcId="{C69D66EC-A4F2-45DE-89BD-2B33C08A34ED}" destId="{8D1D434C-D93E-4D61-82FB-1BE79694549C}" srcOrd="1" destOrd="0" presId="urn:microsoft.com/office/officeart/2005/8/layout/architecture"/>
    <dgm:cxn modelId="{28B2CEAC-4A77-4FB7-99BB-864E0D82D5B8}" type="presParOf" srcId="{84318309-2A1E-4FB7-8B77-61051A09D1EE}" destId="{19E45CC9-CCBF-4499-98F3-A52E50F12F59}" srcOrd="5" destOrd="0" presId="urn:microsoft.com/office/officeart/2005/8/layout/architecture"/>
    <dgm:cxn modelId="{35BC0F58-C72F-42C5-940E-952979E601C5}" type="presParOf" srcId="{84318309-2A1E-4FB7-8B77-61051A09D1EE}" destId="{12CB4A53-A542-47DF-8994-8BCDDB63796B}" srcOrd="6" destOrd="0" presId="urn:microsoft.com/office/officeart/2005/8/layout/architecture"/>
    <dgm:cxn modelId="{48A7C031-ED42-4F32-8071-74242896EF5B}" type="presParOf" srcId="{12CB4A53-A542-47DF-8994-8BCDDB63796B}" destId="{6B23F89A-851A-4F9A-A127-5B0C19B6FF0C}" srcOrd="0" destOrd="0" presId="urn:microsoft.com/office/officeart/2005/8/layout/architecture"/>
    <dgm:cxn modelId="{6BC7AE7C-F875-461C-8159-6A73FF537614}" type="presParOf" srcId="{12CB4A53-A542-47DF-8994-8BCDDB63796B}" destId="{58642016-9B7B-44CB-875C-78AF167CCF48}"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0F100-5D68-459E-BC36-2FE6452518EC}">
      <dsp:nvSpPr>
        <dsp:cNvPr id="0" name=""/>
        <dsp:cNvSpPr/>
      </dsp:nvSpPr>
      <dsp:spPr>
        <a:xfrm>
          <a:off x="0" y="303"/>
          <a:ext cx="6427023" cy="644962"/>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dirty="0">
              <a:latin typeface="Arial" panose="020B0604020202020204" pitchFamily="34" charset="0"/>
              <a:cs typeface="Arial" panose="020B0604020202020204" pitchFamily="34" charset="0"/>
            </a:rPr>
            <a:t>Automation</a:t>
          </a:r>
          <a:endParaRPr lang="en-US" sz="2800" kern="1200" dirty="0">
            <a:latin typeface="Arial" panose="020B0604020202020204" pitchFamily="34" charset="0"/>
            <a:cs typeface="Arial" panose="020B0604020202020204" pitchFamily="34" charset="0"/>
          </a:endParaRPr>
        </a:p>
      </dsp:txBody>
      <dsp:txXfrm>
        <a:off x="31484" y="31787"/>
        <a:ext cx="6364055" cy="581994"/>
      </dsp:txXfrm>
    </dsp:sp>
    <dsp:sp modelId="{C02DB2C6-5AB4-48A2-BB44-3BF2911B4F0C}">
      <dsp:nvSpPr>
        <dsp:cNvPr id="0" name=""/>
        <dsp:cNvSpPr/>
      </dsp:nvSpPr>
      <dsp:spPr>
        <a:xfrm>
          <a:off x="0" y="659441"/>
          <a:ext cx="6427023" cy="644962"/>
        </a:xfrm>
        <a:prstGeom prst="roundRect">
          <a:avLst/>
        </a:prstGeom>
        <a:solidFill>
          <a:schemeClr val="accent5">
            <a:hueOff val="-3813831"/>
            <a:satOff val="1006"/>
            <a:lumOff val="51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latin typeface="Arial" panose="020B0604020202020204" pitchFamily="34" charset="0"/>
              <a:cs typeface="Arial" panose="020B0604020202020204" pitchFamily="34" charset="0"/>
            </a:rPr>
            <a:t>Integration</a:t>
          </a:r>
          <a:endParaRPr lang="en-US" sz="2800" kern="1200">
            <a:latin typeface="Arial" panose="020B0604020202020204" pitchFamily="34" charset="0"/>
            <a:cs typeface="Arial" panose="020B0604020202020204" pitchFamily="34" charset="0"/>
          </a:endParaRPr>
        </a:p>
      </dsp:txBody>
      <dsp:txXfrm>
        <a:off x="31484" y="690925"/>
        <a:ext cx="6364055" cy="581994"/>
      </dsp:txXfrm>
    </dsp:sp>
    <dsp:sp modelId="{71437845-9927-4F16-B8EC-928BEB1C0084}">
      <dsp:nvSpPr>
        <dsp:cNvPr id="0" name=""/>
        <dsp:cNvSpPr/>
      </dsp:nvSpPr>
      <dsp:spPr>
        <a:xfrm>
          <a:off x="0" y="1318578"/>
          <a:ext cx="6427023" cy="644962"/>
        </a:xfrm>
        <a:prstGeom prst="roundRect">
          <a:avLst/>
        </a:prstGeom>
        <a:solidFill>
          <a:schemeClr val="accent5">
            <a:hueOff val="-7627663"/>
            <a:satOff val="2012"/>
            <a:lumOff val="102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latin typeface="Arial" panose="020B0604020202020204" pitchFamily="34" charset="0"/>
              <a:cs typeface="Arial" panose="020B0604020202020204" pitchFamily="34" charset="0"/>
            </a:rPr>
            <a:t>Monitoring</a:t>
          </a:r>
          <a:endParaRPr lang="en-US" sz="2800" kern="1200">
            <a:latin typeface="Arial" panose="020B0604020202020204" pitchFamily="34" charset="0"/>
            <a:cs typeface="Arial" panose="020B0604020202020204" pitchFamily="34" charset="0"/>
          </a:endParaRPr>
        </a:p>
      </dsp:txBody>
      <dsp:txXfrm>
        <a:off x="31484" y="1350062"/>
        <a:ext cx="6364055" cy="581994"/>
      </dsp:txXfrm>
    </dsp:sp>
    <dsp:sp modelId="{CD2DD74F-4B13-45C5-8D48-4BABB69B27FB}">
      <dsp:nvSpPr>
        <dsp:cNvPr id="0" name=""/>
        <dsp:cNvSpPr/>
      </dsp:nvSpPr>
      <dsp:spPr>
        <a:xfrm>
          <a:off x="0" y="1977716"/>
          <a:ext cx="6427023" cy="644962"/>
        </a:xfrm>
        <a:prstGeom prst="roundRect">
          <a:avLst/>
        </a:prstGeom>
        <a:solidFill>
          <a:schemeClr val="accent5">
            <a:hueOff val="-11441494"/>
            <a:satOff val="3017"/>
            <a:lumOff val="152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latin typeface="Arial" panose="020B0604020202020204" pitchFamily="34" charset="0"/>
              <a:cs typeface="Arial" panose="020B0604020202020204" pitchFamily="34" charset="0"/>
            </a:rPr>
            <a:t>Logging</a:t>
          </a:r>
          <a:endParaRPr lang="en-US" sz="2800" kern="1200">
            <a:latin typeface="Arial" panose="020B0604020202020204" pitchFamily="34" charset="0"/>
            <a:cs typeface="Arial" panose="020B0604020202020204" pitchFamily="34" charset="0"/>
          </a:endParaRPr>
        </a:p>
      </dsp:txBody>
      <dsp:txXfrm>
        <a:off x="31484" y="2009200"/>
        <a:ext cx="6364055" cy="581994"/>
      </dsp:txXfrm>
    </dsp:sp>
    <dsp:sp modelId="{E71A267E-8B73-421D-94A9-4338725A2861}">
      <dsp:nvSpPr>
        <dsp:cNvPr id="0" name=""/>
        <dsp:cNvSpPr/>
      </dsp:nvSpPr>
      <dsp:spPr>
        <a:xfrm>
          <a:off x="0" y="2636853"/>
          <a:ext cx="6427023" cy="644962"/>
        </a:xfrm>
        <a:prstGeom prst="roundRect">
          <a:avLst/>
        </a:prstGeom>
        <a:solidFill>
          <a:schemeClr val="accent5">
            <a:hueOff val="-15255325"/>
            <a:satOff val="4023"/>
            <a:lumOff val="203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latin typeface="Arial" panose="020B0604020202020204" pitchFamily="34" charset="0"/>
              <a:cs typeface="Arial" panose="020B0604020202020204" pitchFamily="34" charset="0"/>
            </a:rPr>
            <a:t>Continuous Integration</a:t>
          </a:r>
          <a:endParaRPr lang="en-US" sz="2800" kern="1200">
            <a:latin typeface="Arial" panose="020B0604020202020204" pitchFamily="34" charset="0"/>
            <a:cs typeface="Arial" panose="020B0604020202020204" pitchFamily="34" charset="0"/>
          </a:endParaRPr>
        </a:p>
      </dsp:txBody>
      <dsp:txXfrm>
        <a:off x="31484" y="2668337"/>
        <a:ext cx="6364055" cy="581994"/>
      </dsp:txXfrm>
    </dsp:sp>
    <dsp:sp modelId="{234E57DF-FEE9-4E68-B969-489F5B72AE4E}">
      <dsp:nvSpPr>
        <dsp:cNvPr id="0" name=""/>
        <dsp:cNvSpPr/>
      </dsp:nvSpPr>
      <dsp:spPr>
        <a:xfrm>
          <a:off x="0" y="3295990"/>
          <a:ext cx="6427023" cy="644962"/>
        </a:xfrm>
        <a:prstGeom prst="roundRect">
          <a:avLst/>
        </a:prstGeom>
        <a:solidFill>
          <a:schemeClr val="accent5">
            <a:hueOff val="-19069156"/>
            <a:satOff val="5029"/>
            <a:lumOff val="254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baseline="0">
              <a:latin typeface="Arial" panose="020B0604020202020204" pitchFamily="34" charset="0"/>
              <a:cs typeface="Arial" panose="020B0604020202020204" pitchFamily="34" charset="0"/>
            </a:rPr>
            <a:t>Continuous Deployment</a:t>
          </a:r>
          <a:endParaRPr lang="en-US" sz="2800" kern="1200">
            <a:latin typeface="Arial" panose="020B0604020202020204" pitchFamily="34" charset="0"/>
            <a:cs typeface="Arial" panose="020B0604020202020204" pitchFamily="34" charset="0"/>
          </a:endParaRPr>
        </a:p>
      </dsp:txBody>
      <dsp:txXfrm>
        <a:off x="31484" y="3327474"/>
        <a:ext cx="6364055" cy="581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B50B2-90A7-4140-926E-537DA65F25B8}">
      <dsp:nvSpPr>
        <dsp:cNvPr id="0" name=""/>
        <dsp:cNvSpPr/>
      </dsp:nvSpPr>
      <dsp:spPr>
        <a:xfrm>
          <a:off x="0" y="353752"/>
          <a:ext cx="6998525" cy="585000"/>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People over process and tools</a:t>
          </a:r>
        </a:p>
      </dsp:txBody>
      <dsp:txXfrm>
        <a:off x="28557" y="382309"/>
        <a:ext cx="6941411" cy="527886"/>
      </dsp:txXfrm>
    </dsp:sp>
    <dsp:sp modelId="{DB1997EB-DB45-4787-ABED-C280897CF0CE}">
      <dsp:nvSpPr>
        <dsp:cNvPr id="0" name=""/>
        <dsp:cNvSpPr/>
      </dsp:nvSpPr>
      <dsp:spPr>
        <a:xfrm>
          <a:off x="0" y="1010752"/>
          <a:ext cx="6998525" cy="585000"/>
        </a:xfrm>
        <a:prstGeom prst="roundRect">
          <a:avLst/>
        </a:prstGeom>
        <a:solidFill>
          <a:schemeClr val="accent5">
            <a:hueOff val="-6356385"/>
            <a:satOff val="1676"/>
            <a:lumOff val="85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Working software over documentation</a:t>
          </a:r>
        </a:p>
      </dsp:txBody>
      <dsp:txXfrm>
        <a:off x="28557" y="1039309"/>
        <a:ext cx="6941411" cy="527886"/>
      </dsp:txXfrm>
    </dsp:sp>
    <dsp:sp modelId="{FC517ABD-C9A9-4C2A-B65D-0A5CC5E5C28B}">
      <dsp:nvSpPr>
        <dsp:cNvPr id="0" name=""/>
        <dsp:cNvSpPr/>
      </dsp:nvSpPr>
      <dsp:spPr>
        <a:xfrm>
          <a:off x="0" y="1667752"/>
          <a:ext cx="6998525" cy="585000"/>
        </a:xfrm>
        <a:prstGeom prst="roundRect">
          <a:avLst/>
        </a:prstGeom>
        <a:solidFill>
          <a:schemeClr val="accent5">
            <a:hueOff val="-12712771"/>
            <a:satOff val="3353"/>
            <a:lumOff val="169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Customer collaboration over customer research</a:t>
          </a:r>
        </a:p>
      </dsp:txBody>
      <dsp:txXfrm>
        <a:off x="28557" y="1696309"/>
        <a:ext cx="6941411" cy="527886"/>
      </dsp:txXfrm>
    </dsp:sp>
    <dsp:sp modelId="{B6CC7105-80FF-4A41-9A73-53A65D3844F1}">
      <dsp:nvSpPr>
        <dsp:cNvPr id="0" name=""/>
        <dsp:cNvSpPr/>
      </dsp:nvSpPr>
      <dsp:spPr>
        <a:xfrm>
          <a:off x="0" y="2324752"/>
          <a:ext cx="6998525" cy="585000"/>
        </a:xfrm>
        <a:prstGeom prst="roundRect">
          <a:avLst/>
        </a:prstGeom>
        <a:solidFill>
          <a:schemeClr val="accent5">
            <a:hueOff val="-19069156"/>
            <a:satOff val="5029"/>
            <a:lumOff val="254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Responding to change over following a plan</a:t>
          </a:r>
        </a:p>
      </dsp:txBody>
      <dsp:txXfrm>
        <a:off x="28557" y="2353309"/>
        <a:ext cx="6941411" cy="527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436AA-3CEC-4892-8EAC-31549CAAAF6F}">
      <dsp:nvSpPr>
        <dsp:cNvPr id="0" name=""/>
        <dsp:cNvSpPr/>
      </dsp:nvSpPr>
      <dsp:spPr>
        <a:xfrm>
          <a:off x="1799828" y="1189854"/>
          <a:ext cx="2496343" cy="2496343"/>
        </a:xfrm>
        <a:prstGeom prst="ellipse">
          <a:avLst/>
        </a:prstGeom>
        <a:solidFill>
          <a:schemeClr val="accent2">
            <a:alpha val="50000"/>
            <a:hueOff val="0"/>
            <a:satOff val="0"/>
            <a:lumOff val="0"/>
            <a:alphaOff val="0"/>
          </a:schemeClr>
        </a:solidFill>
        <a:ln>
          <a:noFill/>
        </a:ln>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accent2">
              <a:alpha val="50000"/>
              <a:hueOff val="0"/>
              <a:satOff val="0"/>
              <a:lumOff val="0"/>
              <a:alphaOff val="0"/>
              <a:shade val="25000"/>
              <a:satMod val="140000"/>
            </a:schemeClr>
          </a:contourClr>
        </a:sp3d>
      </dsp:spPr>
      <dsp:style>
        <a:lnRef idx="0">
          <a:scrgbClr r="0" g="0" b="0"/>
        </a:lnRef>
        <a:fillRef idx="3">
          <a:scrgbClr r="0" g="0" b="0"/>
        </a:fillRef>
        <a:effectRef idx="3">
          <a:scrgbClr r="0" g="0" b="0"/>
        </a:effectRef>
        <a:fontRef idx="minor">
          <a:schemeClr val="tx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Arial" panose="020B0604020202020204" pitchFamily="34" charset="0"/>
              <a:cs typeface="Arial" panose="020B0604020202020204" pitchFamily="34" charset="0"/>
            </a:rPr>
            <a:t>DevOps</a:t>
          </a:r>
        </a:p>
      </dsp:txBody>
      <dsp:txXfrm>
        <a:off x="2165409" y="1555435"/>
        <a:ext cx="1765181" cy="1765181"/>
      </dsp:txXfrm>
    </dsp:sp>
    <dsp:sp modelId="{78D6BB88-F1AF-4197-A3BF-C3EED0D7274E}">
      <dsp:nvSpPr>
        <dsp:cNvPr id="0" name=""/>
        <dsp:cNvSpPr/>
      </dsp:nvSpPr>
      <dsp:spPr>
        <a:xfrm>
          <a:off x="2423914" y="189835"/>
          <a:ext cx="1248171" cy="1248171"/>
        </a:xfrm>
        <a:prstGeom prst="ellipse">
          <a:avLst/>
        </a:prstGeom>
        <a:solidFill>
          <a:schemeClr val="accent3">
            <a:alpha val="50000"/>
            <a:hueOff val="0"/>
            <a:satOff val="0"/>
            <a:lumOff val="0"/>
            <a:alphaOff val="0"/>
          </a:schemeClr>
        </a:solidFill>
        <a:ln>
          <a:noFill/>
        </a:ln>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accent3">
              <a:alpha val="50000"/>
              <a:hueOff val="0"/>
              <a:satOff val="0"/>
              <a:lumOff val="0"/>
              <a:alphaOff val="0"/>
              <a:shade val="25000"/>
              <a:satMod val="140000"/>
            </a:schemeClr>
          </a:contourClr>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People</a:t>
          </a:r>
        </a:p>
      </dsp:txBody>
      <dsp:txXfrm>
        <a:off x="2606704" y="372625"/>
        <a:ext cx="882591" cy="882591"/>
      </dsp:txXfrm>
    </dsp:sp>
    <dsp:sp modelId="{AF094D6A-93DB-4D08-A709-F011BCE3443A}">
      <dsp:nvSpPr>
        <dsp:cNvPr id="0" name=""/>
        <dsp:cNvSpPr/>
      </dsp:nvSpPr>
      <dsp:spPr>
        <a:xfrm>
          <a:off x="3830430" y="2625992"/>
          <a:ext cx="1248171" cy="1248171"/>
        </a:xfrm>
        <a:prstGeom prst="ellipse">
          <a:avLst/>
        </a:prstGeom>
        <a:solidFill>
          <a:schemeClr val="accent4">
            <a:alpha val="50000"/>
            <a:hueOff val="0"/>
            <a:satOff val="0"/>
            <a:lumOff val="0"/>
            <a:alphaOff val="0"/>
          </a:schemeClr>
        </a:solidFill>
        <a:ln>
          <a:noFill/>
        </a:ln>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accent4">
              <a:alpha val="50000"/>
              <a:hueOff val="0"/>
              <a:satOff val="0"/>
              <a:lumOff val="0"/>
              <a:alphaOff val="0"/>
              <a:shade val="25000"/>
              <a:satMod val="140000"/>
            </a:schemeClr>
          </a:contourClr>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Process</a:t>
          </a:r>
        </a:p>
      </dsp:txBody>
      <dsp:txXfrm>
        <a:off x="4013220" y="2808782"/>
        <a:ext cx="882591" cy="882591"/>
      </dsp:txXfrm>
    </dsp:sp>
    <dsp:sp modelId="{3770358C-4504-4B11-BB98-1F7B2F08FD78}">
      <dsp:nvSpPr>
        <dsp:cNvPr id="0" name=""/>
        <dsp:cNvSpPr/>
      </dsp:nvSpPr>
      <dsp:spPr>
        <a:xfrm>
          <a:off x="1017397" y="2625992"/>
          <a:ext cx="1248171" cy="1248171"/>
        </a:xfrm>
        <a:prstGeom prst="ellipse">
          <a:avLst/>
        </a:prstGeom>
        <a:solidFill>
          <a:schemeClr val="accent5">
            <a:alpha val="50000"/>
            <a:hueOff val="0"/>
            <a:satOff val="0"/>
            <a:lumOff val="0"/>
            <a:alphaOff val="0"/>
          </a:schemeClr>
        </a:solidFill>
        <a:ln>
          <a:noFill/>
        </a:ln>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accent5">
              <a:alpha val="50000"/>
              <a:hueOff val="0"/>
              <a:satOff val="0"/>
              <a:lumOff val="0"/>
              <a:alphaOff val="0"/>
              <a:shade val="25000"/>
              <a:satMod val="140000"/>
            </a:schemeClr>
          </a:contourClr>
        </a:sp3d>
      </dsp:spPr>
      <dsp:style>
        <a:lnRef idx="0">
          <a:scrgbClr r="0" g="0" b="0"/>
        </a:lnRef>
        <a:fillRef idx="3">
          <a:scrgbClr r="0" g="0" b="0"/>
        </a:fillRef>
        <a:effectRef idx="3">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rial" panose="020B0604020202020204" pitchFamily="34" charset="0"/>
              <a:cs typeface="Arial" panose="020B0604020202020204" pitchFamily="34" charset="0"/>
            </a:rPr>
            <a:t>Technology</a:t>
          </a:r>
        </a:p>
      </dsp:txBody>
      <dsp:txXfrm>
        <a:off x="1200187" y="2808782"/>
        <a:ext cx="882591" cy="8825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2F6E5-67EF-4208-BCED-431F260E3444}">
      <dsp:nvSpPr>
        <dsp:cNvPr id="0" name=""/>
        <dsp:cNvSpPr/>
      </dsp:nvSpPr>
      <dsp:spPr>
        <a:xfrm>
          <a:off x="1682" y="379661"/>
          <a:ext cx="1640825" cy="239178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latin typeface="Arial" panose="020B0604020202020204" pitchFamily="34" charset="0"/>
              <a:cs typeface="Arial" panose="020B0604020202020204" pitchFamily="34" charset="0"/>
            </a:rPr>
            <a:t>Collaboration</a:t>
          </a:r>
          <a:endParaRPr lang="en-US" sz="1800" kern="1200" dirty="0">
            <a:latin typeface="Arial" panose="020B0604020202020204" pitchFamily="34" charset="0"/>
            <a:cs typeface="Arial" panose="020B0604020202020204" pitchFamily="34" charset="0"/>
          </a:endParaRPr>
        </a:p>
      </dsp:txBody>
      <dsp:txXfrm>
        <a:off x="49740" y="427719"/>
        <a:ext cx="1544709" cy="2295670"/>
      </dsp:txXfrm>
    </dsp:sp>
    <dsp:sp modelId="{3C3B35B9-4A10-4E8B-81D8-64046BDE846C}">
      <dsp:nvSpPr>
        <dsp:cNvPr id="0" name=""/>
        <dsp:cNvSpPr/>
      </dsp:nvSpPr>
      <dsp:spPr>
        <a:xfrm>
          <a:off x="1918166" y="379661"/>
          <a:ext cx="1640825" cy="239178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latin typeface="Arial" panose="020B0604020202020204" pitchFamily="34" charset="0"/>
              <a:cs typeface="Arial" panose="020B0604020202020204" pitchFamily="34" charset="0"/>
            </a:rPr>
            <a:t>Affinity</a:t>
          </a:r>
          <a:endParaRPr lang="en-US" sz="1800" kern="1200">
            <a:latin typeface="Arial" panose="020B0604020202020204" pitchFamily="34" charset="0"/>
            <a:cs typeface="Arial" panose="020B0604020202020204" pitchFamily="34" charset="0"/>
          </a:endParaRPr>
        </a:p>
      </dsp:txBody>
      <dsp:txXfrm>
        <a:off x="1966224" y="427719"/>
        <a:ext cx="1544709" cy="2295670"/>
      </dsp:txXfrm>
    </dsp:sp>
    <dsp:sp modelId="{2B078B81-A9A2-4BBD-B8AD-0D9F136022E2}">
      <dsp:nvSpPr>
        <dsp:cNvPr id="0" name=""/>
        <dsp:cNvSpPr/>
      </dsp:nvSpPr>
      <dsp:spPr>
        <a:xfrm>
          <a:off x="3834650" y="379661"/>
          <a:ext cx="1640825" cy="239178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latin typeface="Arial" panose="020B0604020202020204" pitchFamily="34" charset="0"/>
              <a:cs typeface="Arial" panose="020B0604020202020204" pitchFamily="34" charset="0"/>
            </a:rPr>
            <a:t>Tools</a:t>
          </a:r>
          <a:endParaRPr lang="en-US" sz="1800" kern="1200">
            <a:latin typeface="Arial" panose="020B0604020202020204" pitchFamily="34" charset="0"/>
            <a:cs typeface="Arial" panose="020B0604020202020204" pitchFamily="34" charset="0"/>
          </a:endParaRPr>
        </a:p>
      </dsp:txBody>
      <dsp:txXfrm>
        <a:off x="3882708" y="427719"/>
        <a:ext cx="1544709" cy="2295670"/>
      </dsp:txXfrm>
    </dsp:sp>
    <dsp:sp modelId="{6B23F89A-851A-4F9A-A127-5B0C19B6FF0C}">
      <dsp:nvSpPr>
        <dsp:cNvPr id="0" name=""/>
        <dsp:cNvSpPr/>
      </dsp:nvSpPr>
      <dsp:spPr>
        <a:xfrm>
          <a:off x="5751135" y="379661"/>
          <a:ext cx="1640825" cy="2391786"/>
        </a:xfrm>
        <a:prstGeom prst="roundRect">
          <a:avLst>
            <a:gd name="adj" fmla="val 1000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latin typeface="Arial" panose="020B0604020202020204" pitchFamily="34" charset="0"/>
              <a:cs typeface="Arial" panose="020B0604020202020204" pitchFamily="34" charset="0"/>
            </a:rPr>
            <a:t>Scaling</a:t>
          </a:r>
          <a:endParaRPr lang="en-US" sz="1800" kern="1200">
            <a:latin typeface="Arial" panose="020B0604020202020204" pitchFamily="34" charset="0"/>
            <a:cs typeface="Arial" panose="020B0604020202020204" pitchFamily="34" charset="0"/>
          </a:endParaRPr>
        </a:p>
      </dsp:txBody>
      <dsp:txXfrm>
        <a:off x="5799193" y="427719"/>
        <a:ext cx="1544709" cy="22956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88EB1-3DF8-4EDF-8E78-9B62C8C04144}" type="datetimeFigureOut">
              <a:rPr lang="en-US" smtClean="0"/>
              <a:t>9/9/2018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E3166-8D33-4B6D-A621-DB1E15C977EF}" type="slidenum">
              <a:rPr lang="en-US" smtClean="0"/>
              <a:t>‹#›</a:t>
            </a:fld>
            <a:endParaRPr lang="en-US"/>
          </a:p>
        </p:txBody>
      </p:sp>
    </p:spTree>
    <p:extLst>
      <p:ext uri="{BB962C8B-B14F-4D97-AF65-F5344CB8AC3E}">
        <p14:creationId xmlns:p14="http://schemas.microsoft.com/office/powerpoint/2010/main" val="219909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a:xfrm rot="16200000">
            <a:off x="7831456" y="1044178"/>
            <a:ext cx="1904999" cy="273844"/>
          </a:xfrm>
          <a:prstGeom prst="rect">
            <a:avLst/>
          </a:prstGeom>
        </p:spPr>
        <p:txBody>
          <a:bodyPr/>
          <a:lstStyle>
            <a:lvl1pPr>
              <a:defRPr>
                <a:solidFill>
                  <a:schemeClr val="bg2">
                    <a:lumMod val="20000"/>
                    <a:lumOff val="80000"/>
                  </a:schemeClr>
                </a:solidFill>
              </a:defRPr>
            </a:lvl1pPr>
          </a:lstStyle>
          <a:p>
            <a:fld id="{C132E7A3-C62E-4CD6-81F8-BD79645FCD8A}" type="datetime1">
              <a:rPr lang="en-US" smtClean="0"/>
              <a:t>9/9/2018</a:t>
            </a:fld>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r>
              <a:rPr lang="en-US"/>
              <a:t>Seattle Code Camp | @amaya30</a:t>
            </a:r>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47539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16200000">
            <a:off x="7831456" y="1044178"/>
            <a:ext cx="1904999" cy="273844"/>
          </a:xfrm>
          <a:prstGeom prst="rect">
            <a:avLst/>
          </a:prstGeom>
        </p:spPr>
        <p:txBody>
          <a:bodyPr/>
          <a:lstStyle/>
          <a:p>
            <a:fld id="{80C08BB0-1F20-4C6B-A56C-896A9F73FB4A}" type="datetimeFigureOut">
              <a:rPr lang="en-US" dirty="0"/>
              <a:t>9/15/2018</a:t>
            </a:fld>
            <a:endParaRPr lang="en-US" dirty="0"/>
          </a:p>
        </p:txBody>
      </p:sp>
      <p:sp>
        <p:nvSpPr>
          <p:cNvPr id="5" name="Footer Placeholder 4"/>
          <p:cNvSpPr>
            <a:spLocks noGrp="1"/>
          </p:cNvSpPr>
          <p:nvPr>
            <p:ph type="ftr" sz="quarter" idx="11"/>
          </p:nvPr>
        </p:nvSpPr>
        <p:spPr/>
        <p:txBody>
          <a:bodyPr/>
          <a:lstStyle/>
          <a:p>
            <a:r>
              <a:rPr lang="en-US"/>
              <a:t>Seattle Code Camp | @amaya30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626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16200000">
            <a:off x="7831456" y="1044178"/>
            <a:ext cx="1904999" cy="273844"/>
          </a:xfrm>
          <a:prstGeom prst="rect">
            <a:avLst/>
          </a:prstGeom>
        </p:spPr>
        <p:txBody>
          <a:bodyPr/>
          <a:lstStyle/>
          <a:p>
            <a:fld id="{735C60DA-11B7-472A-AFEF-07FB059A27D8}" type="datetimeFigureOut">
              <a:rPr lang="en-US" dirty="0"/>
              <a:t>9/15/2018</a:t>
            </a:fld>
            <a:endParaRPr lang="en-US" dirty="0"/>
          </a:p>
        </p:txBody>
      </p:sp>
      <p:sp>
        <p:nvSpPr>
          <p:cNvPr id="5" name="Footer Placeholder 4"/>
          <p:cNvSpPr>
            <a:spLocks noGrp="1"/>
          </p:cNvSpPr>
          <p:nvPr>
            <p:ph type="ftr" sz="quarter" idx="11"/>
          </p:nvPr>
        </p:nvSpPr>
        <p:spPr/>
        <p:txBody>
          <a:bodyPr/>
          <a:lstStyle/>
          <a:p>
            <a:r>
              <a:rPr lang="en-US"/>
              <a:t>Seattle Code Camp | @amaya30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9191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Seattle Code Camp | @amaya30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7175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rot="16200000">
            <a:off x="7831456" y="1044178"/>
            <a:ext cx="1904999" cy="273844"/>
          </a:xfrm>
          <a:prstGeom prst="rect">
            <a:avLst/>
          </a:prstGeom>
        </p:spPr>
        <p:txBody>
          <a:bodyPr/>
          <a:lstStyle/>
          <a:p>
            <a:fld id="{78685F84-9683-4B1B-940C-516296C3B9E2}" type="datetimeFigureOut">
              <a:rPr lang="en-US" dirty="0"/>
              <a:t>9/15/2018</a:t>
            </a:fld>
            <a:endParaRPr lang="en-US" dirty="0"/>
          </a:p>
        </p:txBody>
      </p:sp>
      <p:sp>
        <p:nvSpPr>
          <p:cNvPr id="5" name="Footer Placeholder 4"/>
          <p:cNvSpPr>
            <a:spLocks noGrp="1"/>
          </p:cNvSpPr>
          <p:nvPr>
            <p:ph type="ftr" sz="quarter" idx="11"/>
          </p:nvPr>
        </p:nvSpPr>
        <p:spPr/>
        <p:txBody>
          <a:bodyPr/>
          <a:lstStyle/>
          <a:p>
            <a:r>
              <a:rPr lang="en-US"/>
              <a:t>Seattle Code Camp | @amaya30</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7668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16200000">
            <a:off x="7831456" y="1044178"/>
            <a:ext cx="1904999" cy="273844"/>
          </a:xfrm>
          <a:prstGeom prst="rect">
            <a:avLst/>
          </a:prstGeom>
        </p:spPr>
        <p:txBody>
          <a:bodyPr/>
          <a:lstStyle/>
          <a:p>
            <a:fld id="{0657B2AD-074C-4247-B20E-4BA1D1B80702}" type="datetimeFigureOut">
              <a:rPr lang="en-US" dirty="0"/>
              <a:t>9/15/2018</a:t>
            </a:fld>
            <a:endParaRPr lang="en-US" dirty="0"/>
          </a:p>
        </p:txBody>
      </p:sp>
      <p:sp>
        <p:nvSpPr>
          <p:cNvPr id="6" name="Footer Placeholder 5"/>
          <p:cNvSpPr>
            <a:spLocks noGrp="1"/>
          </p:cNvSpPr>
          <p:nvPr>
            <p:ph type="ftr" sz="quarter" idx="11"/>
          </p:nvPr>
        </p:nvSpPr>
        <p:spPr/>
        <p:txBody>
          <a:bodyPr/>
          <a:lstStyle/>
          <a:p>
            <a:r>
              <a:rPr lang="en-US"/>
              <a:t>Seattle Code Camp | @amaya30</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9637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16200000">
            <a:off x="7831456" y="1044178"/>
            <a:ext cx="1904999" cy="273844"/>
          </a:xfrm>
          <a:prstGeom prst="rect">
            <a:avLst/>
          </a:prstGeom>
        </p:spPr>
        <p:txBody>
          <a:bodyPr/>
          <a:lstStyle/>
          <a:p>
            <a:fld id="{8DCC26FB-39E8-4A97-A330-257F2E3058A9}" type="datetimeFigureOut">
              <a:rPr lang="en-US" dirty="0"/>
              <a:t>9/15/2018</a:t>
            </a:fld>
            <a:endParaRPr lang="en-US" dirty="0"/>
          </a:p>
        </p:txBody>
      </p:sp>
      <p:sp>
        <p:nvSpPr>
          <p:cNvPr id="8" name="Footer Placeholder 7"/>
          <p:cNvSpPr>
            <a:spLocks noGrp="1"/>
          </p:cNvSpPr>
          <p:nvPr>
            <p:ph type="ftr" sz="quarter" idx="11"/>
          </p:nvPr>
        </p:nvSpPr>
        <p:spPr/>
        <p:txBody>
          <a:bodyPr/>
          <a:lstStyle/>
          <a:p>
            <a:r>
              <a:rPr lang="en-US"/>
              <a:t>Seattle Code Camp | @amaya30</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6518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rot="16200000">
            <a:off x="7831456" y="1044178"/>
            <a:ext cx="1904999" cy="273844"/>
          </a:xfrm>
          <a:prstGeom prst="rect">
            <a:avLst/>
          </a:prstGeom>
        </p:spPr>
        <p:txBody>
          <a:bodyPr/>
          <a:lstStyle/>
          <a:p>
            <a:fld id="{3EE6405D-5078-464B-95D5-AD1D787A29C3}" type="datetimeFigureOut">
              <a:rPr lang="en-US" dirty="0"/>
              <a:t>9/15/2018</a:t>
            </a:fld>
            <a:endParaRPr lang="en-US" dirty="0"/>
          </a:p>
        </p:txBody>
      </p:sp>
      <p:sp>
        <p:nvSpPr>
          <p:cNvPr id="4" name="Footer Placeholder 3"/>
          <p:cNvSpPr>
            <a:spLocks noGrp="1"/>
          </p:cNvSpPr>
          <p:nvPr>
            <p:ph type="ftr" sz="quarter" idx="11"/>
          </p:nvPr>
        </p:nvSpPr>
        <p:spPr/>
        <p:txBody>
          <a:bodyPr/>
          <a:lstStyle/>
          <a:p>
            <a:r>
              <a:rPr lang="en-US"/>
              <a:t>Seattle Code Camp | @amaya30</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4410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rot="16200000">
            <a:off x="7831456" y="1044178"/>
            <a:ext cx="1904999" cy="273844"/>
          </a:xfrm>
          <a:prstGeom prst="rect">
            <a:avLst/>
          </a:prstGeom>
        </p:spPr>
        <p:txBody>
          <a:bodyPr/>
          <a:lstStyle/>
          <a:p>
            <a:fld id="{8CB55EF8-B59A-48DF-A116-AFDAD4B003AB}" type="datetimeFigureOut">
              <a:rPr lang="en-US" dirty="0"/>
              <a:t>9/15/2018</a:t>
            </a:fld>
            <a:endParaRPr lang="en-US" dirty="0"/>
          </a:p>
        </p:txBody>
      </p:sp>
      <p:sp>
        <p:nvSpPr>
          <p:cNvPr id="3" name="Footer Placeholder 2"/>
          <p:cNvSpPr>
            <a:spLocks noGrp="1"/>
          </p:cNvSpPr>
          <p:nvPr>
            <p:ph type="ftr" sz="quarter" idx="11"/>
          </p:nvPr>
        </p:nvSpPr>
        <p:spPr/>
        <p:txBody>
          <a:bodyPr/>
          <a:lstStyle/>
          <a:p>
            <a:r>
              <a:rPr lang="en-US"/>
              <a:t>Seattle Code Camp | @amaya30</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0409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rot="16200000">
            <a:off x="7831456" y="1044178"/>
            <a:ext cx="1904999" cy="273844"/>
          </a:xfrm>
          <a:prstGeom prst="rect">
            <a:avLst/>
          </a:prstGeom>
        </p:spPr>
        <p:txBody>
          <a:bodyPr/>
          <a:lstStyle/>
          <a:p>
            <a:fld id="{EC94AEE7-DB1F-4DD1-9290-70ECE3C49600}" type="datetimeFigureOut">
              <a:rPr lang="en-US" dirty="0"/>
              <a:t>9/15/2018</a:t>
            </a:fld>
            <a:endParaRPr lang="en-US" dirty="0"/>
          </a:p>
        </p:txBody>
      </p:sp>
      <p:sp>
        <p:nvSpPr>
          <p:cNvPr id="6" name="Footer Placeholder 5"/>
          <p:cNvSpPr>
            <a:spLocks noGrp="1"/>
          </p:cNvSpPr>
          <p:nvPr>
            <p:ph type="ftr" sz="quarter" idx="11"/>
          </p:nvPr>
        </p:nvSpPr>
        <p:spPr/>
        <p:txBody>
          <a:bodyPr/>
          <a:lstStyle/>
          <a:p>
            <a:r>
              <a:rPr lang="en-US"/>
              <a:t>Seattle Code Camp | @amaya30</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5647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rot="16200000">
            <a:off x="7831456" y="1044178"/>
            <a:ext cx="1904999" cy="273844"/>
          </a:xfrm>
          <a:prstGeom prst="rect">
            <a:avLst/>
          </a:prstGeom>
        </p:spPr>
        <p:txBody>
          <a:bodyPr/>
          <a:lstStyle/>
          <a:p>
            <a:fld id="{581F845D-AA64-4C6F-B170-8AA45DD4B329}" type="datetimeFigureOut">
              <a:rPr lang="en-US" dirty="0"/>
              <a:t>9/15/2018</a:t>
            </a:fld>
            <a:endParaRPr lang="en-US" dirty="0"/>
          </a:p>
        </p:txBody>
      </p:sp>
      <p:sp>
        <p:nvSpPr>
          <p:cNvPr id="6" name="Footer Placeholder 5"/>
          <p:cNvSpPr>
            <a:spLocks noGrp="1"/>
          </p:cNvSpPr>
          <p:nvPr>
            <p:ph type="ftr" sz="quarter" idx="11"/>
          </p:nvPr>
        </p:nvSpPr>
        <p:spPr/>
        <p:txBody>
          <a:bodyPr/>
          <a:lstStyle/>
          <a:p>
            <a:r>
              <a:rPr lang="en-US"/>
              <a:t>Seattle Code Camp | @amaya30</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5674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rot="16200000">
            <a:off x="5956935" y="3055858"/>
            <a:ext cx="5654040" cy="273844"/>
          </a:xfrm>
          <a:prstGeom prst="rect">
            <a:avLst/>
          </a:prstGeom>
        </p:spPr>
        <p:txBody>
          <a:bodyPr vert="horz" lIns="91440" tIns="45720" rIns="91440" bIns="45720" rtlCol="0" anchor="ctr"/>
          <a:lstStyle>
            <a:lvl1pPr algn="l">
              <a:defRPr sz="1800">
                <a:solidFill>
                  <a:schemeClr val="tx2">
                    <a:lumMod val="20000"/>
                    <a:lumOff val="80000"/>
                  </a:schemeClr>
                </a:solidFill>
                <a:latin typeface="Arial" panose="020B0604020202020204" pitchFamily="34" charset="0"/>
                <a:cs typeface="Arial" panose="020B0604020202020204" pitchFamily="34" charset="0"/>
              </a:defRPr>
            </a:lvl1pPr>
          </a:lstStyle>
          <a:p>
            <a:r>
              <a:rPr lang="en-US"/>
              <a:t>Seattle Code Camp | @amaya30</a:t>
            </a:r>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513712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dt="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agilemanifesto.org/"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jpg"/><Relationship Id="rId2" Type="http://schemas.openxmlformats.org/officeDocument/2006/relationships/image" Target="../media/image18.jp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35.jpg"/><Relationship Id="rId4" Type="http://schemas.openxmlformats.org/officeDocument/2006/relationships/image" Target="../media/image20.jp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futureada.org/" TargetMode="External"/><Relationship Id="rId2" Type="http://schemas.openxmlformats.org/officeDocument/2006/relationships/hyperlink" Target="http://www.risklens.com/" TargetMode="Externa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hyperlink" Target="https://www.amazon.com/Daring-Greatly-Courage-Vulnerable-Transforms/dp/1592408419/ref=sr_1_1?ie=UTF8&amp;qid=1537029441&amp;sr=8-1&amp;keywords=daring+greatly" TargetMode="External"/><Relationship Id="rId7" Type="http://schemas.openxmlformats.org/officeDocument/2006/relationships/image" Target="../media/image44.jpg"/><Relationship Id="rId2" Type="http://schemas.openxmlformats.org/officeDocument/2006/relationships/hyperlink" Target="https://www.amazon.com/Effective-DevOps-Building-Collaboration-Affinity/dp/1491926309/ref=sr_1_1?ie=UTF8&amp;qid=1537029606&amp;sr=8-1&amp;keywords=effective+devops" TargetMode="External"/><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hyperlink" Target="https://www.amazon.com/Emotional-Intelligence-Matter-More-Than/dp/055338371X/ref=sr_1_3?ie=UTF8&amp;qid=1537029514&amp;sr=8-3&amp;keywords=emotional+intelligence&amp;dpID=51MkFTvog0L&amp;preST=_SY291_BO1,204,203,200_QL40_&amp;dpSrc=srch" TargetMode="External"/><Relationship Id="rId4" Type="http://schemas.openxmlformats.org/officeDocument/2006/relationships/hyperlink" Target="https://www.amazon.com/Inclusion-Diversity-Workplace-Will-Change/dp/1946384100/ref=sr_1_3?ie=UTF8&amp;qid=1537024766&amp;sr=8-3&amp;keywords=inclusion" TargetMode="External"/><Relationship Id="rId9" Type="http://schemas.openxmlformats.org/officeDocument/2006/relationships/image" Target="../media/image66.jpg"/></Relationships>
</file>

<file path=ppt/slides/_rels/slide42.xml.rels><?xml version="1.0" encoding="UTF-8" standalone="yes"?>
<Relationships xmlns="http://schemas.openxmlformats.org/package/2006/relationships"><Relationship Id="rId3" Type="http://schemas.openxmlformats.org/officeDocument/2006/relationships/hyperlink" Target="https://compassionatecoding.com/" TargetMode="External"/><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hyperlink" Target="https://www.youtube.com/watch?v=SJnVhkEx8Cs"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hyperlink" Target="http://www.futureada.org/" TargetMode="External"/><Relationship Id="rId7" Type="http://schemas.openxmlformats.org/officeDocument/2006/relationships/image" Target="../media/image2.jpg"/><Relationship Id="rId2" Type="http://schemas.openxmlformats.org/officeDocument/2006/relationships/hyperlink" Target="http://www.rebeccalong.tech/" TargetMode="External"/><Relationship Id="rId1" Type="http://schemas.openxmlformats.org/officeDocument/2006/relationships/slideLayout" Target="../slideLayouts/slideLayout2.xml"/><Relationship Id="rId6" Type="http://schemas.openxmlformats.org/officeDocument/2006/relationships/hyperlink" Target="mailto:rlong@risklens.com" TargetMode="External"/><Relationship Id="rId5" Type="http://schemas.openxmlformats.org/officeDocument/2006/relationships/hyperlink" Target="https://www.risklens.com/" TargetMode="External"/><Relationship Id="rId4" Type="http://schemas.openxmlformats.org/officeDocument/2006/relationships/hyperlink" Target="mailto:rebecca@futureada.org" TargetMode="External"/><Relationship Id="rId9"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jpg"/><Relationship Id="rId2" Type="http://schemas.openxmlformats.org/officeDocument/2006/relationships/image" Target="../media/image18.jpg"/><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26.png"/><Relationship Id="rId19" Type="http://schemas.openxmlformats.org/officeDocument/2006/relationships/image" Target="../media/image35.jpg"/><Relationship Id="rId4" Type="http://schemas.openxmlformats.org/officeDocument/2006/relationships/image" Target="../media/image20.jp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2F26-A347-4DBF-A68F-98BF034F913C}"/>
              </a:ext>
            </a:extLst>
          </p:cNvPr>
          <p:cNvSpPr>
            <a:spLocks noGrp="1"/>
          </p:cNvSpPr>
          <p:nvPr>
            <p:ph type="ctrTitle"/>
          </p:nvPr>
        </p:nvSpPr>
        <p:spPr/>
        <p:txBody>
          <a:bodyPr>
            <a:normAutofit/>
          </a:bodyPr>
          <a:lstStyle/>
          <a:p>
            <a:r>
              <a:rPr lang="en-US" sz="4050" dirty="0">
                <a:latin typeface="Arial Black" panose="020B0A04020102020204" pitchFamily="34" charset="0"/>
              </a:rPr>
              <a:t>The Human Element of DevOps</a:t>
            </a:r>
          </a:p>
        </p:txBody>
      </p:sp>
      <p:sp>
        <p:nvSpPr>
          <p:cNvPr id="3" name="Subtitle 2">
            <a:extLst>
              <a:ext uri="{FF2B5EF4-FFF2-40B4-BE49-F238E27FC236}">
                <a16:creationId xmlns:a16="http://schemas.microsoft.com/office/drawing/2014/main" id="{A37A4BB9-DD02-4D35-B940-7E1B86A30A2F}"/>
              </a:ext>
            </a:extLst>
          </p:cNvPr>
          <p:cNvSpPr>
            <a:spLocks noGrp="1"/>
          </p:cNvSpPr>
          <p:nvPr>
            <p:ph type="subTitle" idx="1"/>
          </p:nvPr>
        </p:nvSpPr>
        <p:spPr/>
        <p:txBody>
          <a:bodyPr>
            <a:normAutofit/>
          </a:bodyPr>
          <a:lstStyle/>
          <a:p>
            <a:r>
              <a:rPr lang="en-US" sz="2400" dirty="0">
                <a:latin typeface="Arial" panose="020B0604020202020204" pitchFamily="34" charset="0"/>
                <a:cs typeface="Arial" panose="020B0604020202020204" pitchFamily="34" charset="0"/>
              </a:rPr>
              <a:t>Rebecca Long | @amaya30</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Seattle Code Camp 2018 | #scc2018</a:t>
            </a:r>
          </a:p>
        </p:txBody>
      </p:sp>
    </p:spTree>
    <p:extLst>
      <p:ext uri="{BB962C8B-B14F-4D97-AF65-F5344CB8AC3E}">
        <p14:creationId xmlns:p14="http://schemas.microsoft.com/office/powerpoint/2010/main" val="2247607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3324BE-0978-41BC-8180-7674A957656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But what IS DevOps REALLY?</a:t>
            </a:r>
          </a:p>
        </p:txBody>
      </p:sp>
      <p:pic>
        <p:nvPicPr>
          <p:cNvPr id="9" name="Picture Placeholder 8" descr="A cat sitting in a box&#10;&#10;Description generated with high confidence">
            <a:extLst>
              <a:ext uri="{FF2B5EF4-FFF2-40B4-BE49-F238E27FC236}">
                <a16:creationId xmlns:a16="http://schemas.microsoft.com/office/drawing/2014/main" id="{523876EF-ED44-4833-87A5-1D8FD0A3AF68}"/>
              </a:ext>
            </a:extLst>
          </p:cNvPr>
          <p:cNvPicPr>
            <a:picLocks noGrp="1" noChangeAspect="1"/>
          </p:cNvPicPr>
          <p:nvPr>
            <p:ph type="pic" idx="1"/>
          </p:nvPr>
        </p:nvPicPr>
        <p:blipFill>
          <a:blip r:embed="rId2"/>
          <a:srcRect t="9625" b="9625"/>
          <a:stretch>
            <a:fillRect/>
          </a:stretch>
        </p:blipFill>
        <p:spPr/>
      </p:pic>
      <p:sp>
        <p:nvSpPr>
          <p:cNvPr id="11" name="Footer Placeholder 3">
            <a:extLst>
              <a:ext uri="{FF2B5EF4-FFF2-40B4-BE49-F238E27FC236}">
                <a16:creationId xmlns:a16="http://schemas.microsoft.com/office/drawing/2014/main" id="{2B508F51-4FCD-4D73-886F-6A0928835B9F}"/>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2013342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CDE81-E01F-4FBE-9761-25DC9A4061C7}"/>
              </a:ext>
            </a:extLst>
          </p:cNvPr>
          <p:cNvSpPr>
            <a:spLocks noGrp="1"/>
          </p:cNvSpPr>
          <p:nvPr>
            <p:ph type="title"/>
          </p:nvPr>
        </p:nvSpPr>
        <p:spPr/>
        <p:txBody>
          <a:bodyPr/>
          <a:lstStyle/>
          <a:p>
            <a:r>
              <a:rPr lang="en-US" dirty="0">
                <a:latin typeface="Arial Black" panose="020B0A04020102020204" pitchFamily="34" charset="0"/>
              </a:rPr>
              <a:t>Agile Manifesto</a:t>
            </a:r>
          </a:p>
        </p:txBody>
      </p:sp>
      <p:graphicFrame>
        <p:nvGraphicFramePr>
          <p:cNvPr id="5" name="Content Placeholder 4">
            <a:extLst>
              <a:ext uri="{FF2B5EF4-FFF2-40B4-BE49-F238E27FC236}">
                <a16:creationId xmlns:a16="http://schemas.microsoft.com/office/drawing/2014/main" id="{5B4FF225-53D4-491C-B671-3B850F104653}"/>
              </a:ext>
            </a:extLst>
          </p:cNvPr>
          <p:cNvGraphicFramePr>
            <a:graphicFrameLocks noGrp="1"/>
          </p:cNvGraphicFramePr>
          <p:nvPr>
            <p:ph idx="1"/>
            <p:extLst>
              <p:ext uri="{D42A27DB-BD31-4B8C-83A1-F6EECF244321}">
                <p14:modId xmlns:p14="http://schemas.microsoft.com/office/powerpoint/2010/main" val="3464694818"/>
              </p:ext>
            </p:extLst>
          </p:nvPr>
        </p:nvGraphicFramePr>
        <p:xfrm>
          <a:off x="946402" y="1851436"/>
          <a:ext cx="6998525"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B1C00B1-3C57-48B5-BC56-8C6A9F2A9C4B}"/>
              </a:ext>
            </a:extLst>
          </p:cNvPr>
          <p:cNvSpPr txBox="1"/>
          <p:nvPr/>
        </p:nvSpPr>
        <p:spPr>
          <a:xfrm flipH="1">
            <a:off x="946404" y="5275054"/>
            <a:ext cx="6446043" cy="400110"/>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hlinkClick r:id="rId7"/>
              </a:rPr>
              <a:t>http://agilemanifesto.org/</a:t>
            </a:r>
            <a:endParaRPr lang="en-US" sz="2000" dirty="0">
              <a:latin typeface="Arial" panose="020B0604020202020204" pitchFamily="34" charset="0"/>
              <a:cs typeface="Arial" panose="020B0604020202020204" pitchFamily="34" charset="0"/>
            </a:endParaRPr>
          </a:p>
        </p:txBody>
      </p:sp>
      <p:sp>
        <p:nvSpPr>
          <p:cNvPr id="8" name="Footer Placeholder 3">
            <a:extLst>
              <a:ext uri="{FF2B5EF4-FFF2-40B4-BE49-F238E27FC236}">
                <a16:creationId xmlns:a16="http://schemas.microsoft.com/office/drawing/2014/main" id="{E0538AD7-5216-45F3-A7C0-D2E5EE4B4CF4}"/>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3832836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C5B50B2-90A7-4140-926E-537DA65F25B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DB1997EB-DB45-4787-ABED-C280897CF0C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FC517ABD-C9A9-4C2A-B65D-0A5CC5E5C28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B6CC7105-80FF-4A41-9A73-53A65D3844F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6CF1C5-F29F-496D-A0B2-2CDA039B0BDF}"/>
              </a:ext>
            </a:extLst>
          </p:cNvPr>
          <p:cNvSpPr>
            <a:spLocks noGrp="1"/>
          </p:cNvSpPr>
          <p:nvPr>
            <p:ph idx="1"/>
          </p:nvPr>
        </p:nvSpPr>
        <p:spPr>
          <a:xfrm>
            <a:off x="733245" y="1840662"/>
            <a:ext cx="7482639" cy="3651692"/>
          </a:xfrm>
        </p:spPr>
        <p:txBody>
          <a:bodyPr>
            <a:normAutofit/>
          </a:bodyPr>
          <a:lstStyle/>
          <a:p>
            <a:pPr marL="0" indent="0">
              <a:buNone/>
            </a:pPr>
            <a:r>
              <a:rPr lang="en-US" sz="2700" dirty="0">
                <a:solidFill>
                  <a:srgbClr val="FFFFFF"/>
                </a:solidFill>
                <a:latin typeface="Arial" panose="020B0604020202020204" pitchFamily="34" charset="0"/>
                <a:cs typeface="Arial" panose="020B0604020202020204" pitchFamily="34" charset="0"/>
              </a:rPr>
              <a:t>DevOps is a holistic view of software engineering with the goal to get high quality software successfully out the door</a:t>
            </a:r>
          </a:p>
          <a:p>
            <a:pPr>
              <a:buFont typeface="Wingdings" panose="05000000000000000000" pitchFamily="2" charset="2"/>
              <a:buChar char="à"/>
            </a:pPr>
            <a:r>
              <a:rPr lang="en-US" sz="2700" dirty="0">
                <a:solidFill>
                  <a:srgbClr val="FFFFFF"/>
                </a:solidFill>
                <a:latin typeface="Arial" panose="020B0604020202020204" pitchFamily="34" charset="0"/>
                <a:cs typeface="Arial" panose="020B0604020202020204" pitchFamily="34" charset="0"/>
              </a:rPr>
              <a:t>Does not start when it’s release time</a:t>
            </a:r>
          </a:p>
          <a:p>
            <a:pPr>
              <a:buFont typeface="Wingdings" panose="05000000000000000000" pitchFamily="2" charset="2"/>
              <a:buChar char="à"/>
            </a:pPr>
            <a:r>
              <a:rPr lang="en-US" sz="2700" dirty="0">
                <a:solidFill>
                  <a:srgbClr val="FFFFFF"/>
                </a:solidFill>
                <a:latin typeface="Arial" panose="020B0604020202020204" pitchFamily="34" charset="0"/>
                <a:cs typeface="Arial" panose="020B0604020202020204" pitchFamily="34" charset="0"/>
              </a:rPr>
              <a:t>Does not stop after the software is shipped</a:t>
            </a:r>
          </a:p>
          <a:p>
            <a:pPr>
              <a:buFont typeface="Wingdings" panose="05000000000000000000" pitchFamily="2" charset="2"/>
              <a:buChar char="à"/>
            </a:pPr>
            <a:r>
              <a:rPr lang="en-US" sz="2700" dirty="0">
                <a:solidFill>
                  <a:srgbClr val="FFFFFF"/>
                </a:solidFill>
                <a:latin typeface="Arial" panose="020B0604020202020204" pitchFamily="34" charset="0"/>
                <a:cs typeface="Arial" panose="020B0604020202020204" pitchFamily="34" charset="0"/>
              </a:rPr>
              <a:t>Not limited to the software and/or operations team(s)</a:t>
            </a:r>
          </a:p>
        </p:txBody>
      </p:sp>
      <p:sp>
        <p:nvSpPr>
          <p:cNvPr id="10" name="Footer Placeholder 3">
            <a:extLst>
              <a:ext uri="{FF2B5EF4-FFF2-40B4-BE49-F238E27FC236}">
                <a16:creationId xmlns:a16="http://schemas.microsoft.com/office/drawing/2014/main" id="{B99AABFA-A4F4-4476-BE1C-168593883A71}"/>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3719518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9000" b="-9000"/>
          </a:stretch>
        </a:blip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923BC60-2F03-4BFA-BB23-AE07996CEEA4}"/>
              </a:ext>
            </a:extLst>
          </p:cNvPr>
          <p:cNvGraphicFramePr/>
          <p:nvPr>
            <p:extLst>
              <p:ext uri="{D42A27DB-BD31-4B8C-83A1-F6EECF244321}">
                <p14:modId xmlns:p14="http://schemas.microsoft.com/office/powerpoint/2010/main" val="1348751556"/>
              </p:ext>
            </p:extLst>
          </p:nvPr>
        </p:nvGraphicFramePr>
        <p:xfrm>
          <a:off x="1168161"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a:extLst>
              <a:ext uri="{FF2B5EF4-FFF2-40B4-BE49-F238E27FC236}">
                <a16:creationId xmlns:a16="http://schemas.microsoft.com/office/drawing/2014/main" id="{388C9CC5-E1F9-47D8-9951-8D1923126C53}"/>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3956778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B1436AA-3CEC-4892-8EAC-31549CAAAF6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8D6BB88-F1AF-4197-A3BF-C3EED0D7274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AF094D6A-93DB-4D08-A709-F011BCE3443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3770358C-4504-4B11-BB98-1F7B2F08FD7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4000" b="-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F9D5F-246E-41C8-98EA-6E60E692DFFE}"/>
              </a:ext>
            </a:extLst>
          </p:cNvPr>
          <p:cNvSpPr>
            <a:spLocks noGrp="1"/>
          </p:cNvSpPr>
          <p:nvPr>
            <p:ph type="title"/>
          </p:nvPr>
        </p:nvSpPr>
        <p:spPr>
          <a:xfrm>
            <a:off x="946404" y="1131570"/>
            <a:ext cx="7393787" cy="994172"/>
          </a:xfrm>
        </p:spPr>
        <p:txBody>
          <a:bodyPr>
            <a:normAutofit/>
          </a:bodyPr>
          <a:lstStyle/>
          <a:p>
            <a:pPr algn="ctr"/>
            <a:r>
              <a:rPr lang="en-US" dirty="0">
                <a:latin typeface="Arial Black" panose="020B0A04020102020204" pitchFamily="34" charset="0"/>
              </a:rPr>
              <a:t>Pillars of DevOps</a:t>
            </a:r>
          </a:p>
        </p:txBody>
      </p:sp>
      <p:graphicFrame>
        <p:nvGraphicFramePr>
          <p:cNvPr id="6" name="Content Placeholder 2">
            <a:extLst>
              <a:ext uri="{FF2B5EF4-FFF2-40B4-BE49-F238E27FC236}">
                <a16:creationId xmlns:a16="http://schemas.microsoft.com/office/drawing/2014/main" id="{7B4FEF86-9E98-49F3-81E9-6BC9A5B4C135}"/>
              </a:ext>
            </a:extLst>
          </p:cNvPr>
          <p:cNvGraphicFramePr>
            <a:graphicFrameLocks noGrp="1"/>
          </p:cNvGraphicFramePr>
          <p:nvPr>
            <p:ph idx="1"/>
            <p:extLst>
              <p:ext uri="{D42A27DB-BD31-4B8C-83A1-F6EECF244321}">
                <p14:modId xmlns:p14="http://schemas.microsoft.com/office/powerpoint/2010/main" val="1320754823"/>
              </p:ext>
            </p:extLst>
          </p:nvPr>
        </p:nvGraphicFramePr>
        <p:xfrm>
          <a:off x="946548" y="2779918"/>
          <a:ext cx="7393643" cy="3151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picture containing animal, mammal&#10;&#10;Description generated with very high confidence">
            <a:extLst>
              <a:ext uri="{FF2B5EF4-FFF2-40B4-BE49-F238E27FC236}">
                <a16:creationId xmlns:a16="http://schemas.microsoft.com/office/drawing/2014/main" id="{D0DD2A27-D988-4035-850E-01F4324D7458}"/>
              </a:ext>
            </a:extLst>
          </p:cNvPr>
          <p:cNvPicPr>
            <a:picLocks noChangeAspect="1"/>
          </p:cNvPicPr>
          <p:nvPr/>
        </p:nvPicPr>
        <p:blipFill>
          <a:blip r:embed="rId8"/>
          <a:stretch>
            <a:fillRect/>
          </a:stretch>
        </p:blipFill>
        <p:spPr>
          <a:xfrm>
            <a:off x="0" y="40309"/>
            <a:ext cx="1212746" cy="1588347"/>
          </a:xfrm>
          <a:prstGeom prst="rect">
            <a:avLst/>
          </a:prstGeom>
        </p:spPr>
      </p:pic>
      <p:sp>
        <p:nvSpPr>
          <p:cNvPr id="14" name="Footer Placeholder 3">
            <a:extLst>
              <a:ext uri="{FF2B5EF4-FFF2-40B4-BE49-F238E27FC236}">
                <a16:creationId xmlns:a16="http://schemas.microsoft.com/office/drawing/2014/main" id="{DF9C017A-A660-4B12-8914-36700C7101E1}"/>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4182983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FCA2F6E5-67EF-4208-BCED-431F260E344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3C3B35B9-4A10-4E8B-81D8-64046BDE846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2B078B81-A9A2-4BBD-B8AD-0D9F136022E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6B23F89A-851A-4F9A-A127-5B0C19B6FF0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34A3D5-F4AF-4A88-9202-8EDEFE663179}"/>
              </a:ext>
            </a:extLst>
          </p:cNvPr>
          <p:cNvSpPr>
            <a:spLocks noGrp="1"/>
          </p:cNvSpPr>
          <p:nvPr>
            <p:ph idx="1"/>
          </p:nvPr>
        </p:nvSpPr>
        <p:spPr>
          <a:xfrm>
            <a:off x="946404" y="2228851"/>
            <a:ext cx="6446520" cy="2998757"/>
          </a:xfrm>
          <a:solidFill>
            <a:schemeClr val="bg1"/>
          </a:solidFill>
        </p:spPr>
        <p:txBody>
          <a:bodyPr>
            <a:noAutofit/>
          </a:bodyPr>
          <a:lstStyle/>
          <a:p>
            <a:pPr marL="0" indent="0">
              <a:buNone/>
            </a:pPr>
            <a:r>
              <a:rPr lang="en-US" sz="2400" i="1" dirty="0">
                <a:latin typeface="Arial" panose="020B0604020202020204" pitchFamily="34" charset="0"/>
                <a:cs typeface="Arial" panose="020B0604020202020204" pitchFamily="34" charset="0"/>
              </a:rPr>
              <a:t>“Collaboration is the process of building toward a specific outcome through supporting interactions and the input of multiple people. A guiding principle that shaped the </a:t>
            </a:r>
            <a:r>
              <a:rPr lang="en-US" sz="2400" i="1" dirty="0" err="1">
                <a:latin typeface="Arial" panose="020B0604020202020204" pitchFamily="34" charset="0"/>
                <a:cs typeface="Arial" panose="020B0604020202020204" pitchFamily="34" charset="0"/>
              </a:rPr>
              <a:t>devops</a:t>
            </a:r>
            <a:r>
              <a:rPr lang="en-US" sz="2400" i="1" dirty="0">
                <a:latin typeface="Arial" panose="020B0604020202020204" pitchFamily="34" charset="0"/>
                <a:cs typeface="Arial" panose="020B0604020202020204" pitchFamily="34" charset="0"/>
              </a:rPr>
              <a:t> movement was the cooperation of software development and operations teams.”</a:t>
            </a:r>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Effective DevOps</a:t>
            </a:r>
          </a:p>
        </p:txBody>
      </p:sp>
      <p:pic>
        <p:nvPicPr>
          <p:cNvPr id="9" name="Picture 8" descr="A picture containing animal, mammal&#10;&#10;Description generated with very high confidence">
            <a:extLst>
              <a:ext uri="{FF2B5EF4-FFF2-40B4-BE49-F238E27FC236}">
                <a16:creationId xmlns:a16="http://schemas.microsoft.com/office/drawing/2014/main" id="{071574ED-5675-4AE3-908A-4F6DE2597F86}"/>
              </a:ext>
            </a:extLst>
          </p:cNvPr>
          <p:cNvPicPr>
            <a:picLocks noChangeAspect="1"/>
          </p:cNvPicPr>
          <p:nvPr/>
        </p:nvPicPr>
        <p:blipFill>
          <a:blip r:embed="rId3"/>
          <a:stretch>
            <a:fillRect/>
          </a:stretch>
        </p:blipFill>
        <p:spPr>
          <a:xfrm>
            <a:off x="7185803" y="0"/>
            <a:ext cx="1212746" cy="1588347"/>
          </a:xfrm>
          <a:prstGeom prst="rect">
            <a:avLst/>
          </a:prstGeom>
        </p:spPr>
      </p:pic>
      <p:sp>
        <p:nvSpPr>
          <p:cNvPr id="12" name="Footer Placeholder 3">
            <a:extLst>
              <a:ext uri="{FF2B5EF4-FFF2-40B4-BE49-F238E27FC236}">
                <a16:creationId xmlns:a16="http://schemas.microsoft.com/office/drawing/2014/main" id="{8DEF092F-F409-4CE8-9D03-A4A098FAD36F}"/>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499590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72B31-D568-4A24-8C3F-92E88367911A}"/>
              </a:ext>
            </a:extLst>
          </p:cNvPr>
          <p:cNvSpPr>
            <a:spLocks noGrp="1"/>
          </p:cNvSpPr>
          <p:nvPr>
            <p:ph idx="1"/>
          </p:nvPr>
        </p:nvSpPr>
        <p:spPr>
          <a:xfrm>
            <a:off x="946404" y="2228850"/>
            <a:ext cx="6446520" cy="3041889"/>
          </a:xfrm>
          <a:solidFill>
            <a:schemeClr val="bg1"/>
          </a:solidFill>
        </p:spPr>
        <p:txBody>
          <a:bodyPr>
            <a:noAutofit/>
          </a:bodyPr>
          <a:lstStyle/>
          <a:p>
            <a:pPr marL="0" indent="0">
              <a:buNone/>
            </a:pPr>
            <a:r>
              <a:rPr lang="en-US" sz="2400" i="1" dirty="0">
                <a:latin typeface="Arial" panose="020B0604020202020204" pitchFamily="34" charset="0"/>
                <a:cs typeface="Arial" panose="020B0604020202020204" pitchFamily="34" charset="0"/>
              </a:rPr>
              <a:t>“Affinity is the process of building these </a:t>
            </a:r>
            <a:r>
              <a:rPr lang="en-US" sz="2400" i="1" dirty="0" err="1">
                <a:latin typeface="Arial" panose="020B0604020202020204" pitchFamily="34" charset="0"/>
                <a:cs typeface="Arial" panose="020B0604020202020204" pitchFamily="34" charset="0"/>
              </a:rPr>
              <a:t>interteam</a:t>
            </a:r>
            <a:r>
              <a:rPr lang="en-US" sz="2400" i="1" dirty="0">
                <a:latin typeface="Arial" panose="020B0604020202020204" pitchFamily="34" charset="0"/>
                <a:cs typeface="Arial" panose="020B0604020202020204" pitchFamily="34" charset="0"/>
              </a:rPr>
              <a:t> relationships, navigating differing goals or metrics while keeping in mind shared organizational goals, and fostering empathy and learning between different groups of people.”</a:t>
            </a:r>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Effective DevOps</a:t>
            </a:r>
          </a:p>
        </p:txBody>
      </p:sp>
      <p:pic>
        <p:nvPicPr>
          <p:cNvPr id="7" name="Picture 6" descr="A picture containing animal, mammal&#10;&#10;Description generated with very high confidence">
            <a:extLst>
              <a:ext uri="{FF2B5EF4-FFF2-40B4-BE49-F238E27FC236}">
                <a16:creationId xmlns:a16="http://schemas.microsoft.com/office/drawing/2014/main" id="{AB726E4A-5E76-4176-ACEA-84BF94B859D4}"/>
              </a:ext>
            </a:extLst>
          </p:cNvPr>
          <p:cNvPicPr>
            <a:picLocks noChangeAspect="1"/>
          </p:cNvPicPr>
          <p:nvPr/>
        </p:nvPicPr>
        <p:blipFill>
          <a:blip r:embed="rId3"/>
          <a:stretch>
            <a:fillRect/>
          </a:stretch>
        </p:blipFill>
        <p:spPr>
          <a:xfrm>
            <a:off x="7202124" y="0"/>
            <a:ext cx="1212746" cy="1588347"/>
          </a:xfrm>
          <a:prstGeom prst="rect">
            <a:avLst/>
          </a:prstGeom>
        </p:spPr>
      </p:pic>
      <p:sp>
        <p:nvSpPr>
          <p:cNvPr id="9" name="Footer Placeholder 3">
            <a:extLst>
              <a:ext uri="{FF2B5EF4-FFF2-40B4-BE49-F238E27FC236}">
                <a16:creationId xmlns:a16="http://schemas.microsoft.com/office/drawing/2014/main" id="{04CF491C-9A3D-47C8-A65C-8FA5CC792609}"/>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489207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C81F6C-5BBE-4B92-9081-27AC31B8655B}"/>
              </a:ext>
            </a:extLst>
          </p:cNvPr>
          <p:cNvSpPr>
            <a:spLocks noGrp="1"/>
          </p:cNvSpPr>
          <p:nvPr>
            <p:ph idx="1"/>
          </p:nvPr>
        </p:nvSpPr>
        <p:spPr>
          <a:xfrm>
            <a:off x="946404" y="2228851"/>
            <a:ext cx="6446520" cy="3248923"/>
          </a:xfrm>
          <a:solidFill>
            <a:schemeClr val="bg1"/>
          </a:solidFill>
        </p:spPr>
        <p:txBody>
          <a:bodyPr>
            <a:noAutofit/>
          </a:bodyPr>
          <a:lstStyle/>
          <a:p>
            <a:pPr marL="0" indent="0">
              <a:buNone/>
            </a:pPr>
            <a:r>
              <a:rPr lang="en-US" sz="2400" i="1" dirty="0">
                <a:latin typeface="Arial" panose="020B0604020202020204" pitchFamily="34" charset="0"/>
                <a:cs typeface="Arial" panose="020B0604020202020204" pitchFamily="34" charset="0"/>
              </a:rPr>
              <a:t>“Tools are an accelerator, driving change based on the current culture and direction. Tool choices can be perceived as easy wins. Understanding why they are wins, and their impact on existing structures, is important to prevent obscuring issues in teams and organizations.”</a:t>
            </a:r>
            <a:br>
              <a:rPr lang="en-US" sz="2400" i="1"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Effective DevOps</a:t>
            </a:r>
          </a:p>
        </p:txBody>
      </p:sp>
      <p:pic>
        <p:nvPicPr>
          <p:cNvPr id="7" name="Picture 6" descr="A picture containing animal, mammal&#10;&#10;Description generated with very high confidence">
            <a:extLst>
              <a:ext uri="{FF2B5EF4-FFF2-40B4-BE49-F238E27FC236}">
                <a16:creationId xmlns:a16="http://schemas.microsoft.com/office/drawing/2014/main" id="{3DC1322A-4A6B-45EB-B1E7-6EECAFD89BC3}"/>
              </a:ext>
            </a:extLst>
          </p:cNvPr>
          <p:cNvPicPr>
            <a:picLocks noChangeAspect="1"/>
          </p:cNvPicPr>
          <p:nvPr/>
        </p:nvPicPr>
        <p:blipFill>
          <a:blip r:embed="rId3"/>
          <a:stretch>
            <a:fillRect/>
          </a:stretch>
        </p:blipFill>
        <p:spPr>
          <a:xfrm>
            <a:off x="7202124" y="0"/>
            <a:ext cx="1212746" cy="1588347"/>
          </a:xfrm>
          <a:prstGeom prst="rect">
            <a:avLst/>
          </a:prstGeom>
        </p:spPr>
      </p:pic>
      <p:sp>
        <p:nvSpPr>
          <p:cNvPr id="9" name="Footer Placeholder 3">
            <a:extLst>
              <a:ext uri="{FF2B5EF4-FFF2-40B4-BE49-F238E27FC236}">
                <a16:creationId xmlns:a16="http://schemas.microsoft.com/office/drawing/2014/main" id="{AA2A066C-9391-4C18-A360-718E394F2F1C}"/>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379049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5908-4FA1-47A2-B3B4-766C2CCBA12E}"/>
              </a:ext>
            </a:extLst>
          </p:cNvPr>
          <p:cNvSpPr>
            <a:spLocks noGrp="1"/>
          </p:cNvSpPr>
          <p:nvPr>
            <p:ph type="title"/>
          </p:nvPr>
        </p:nvSpPr>
        <p:spPr>
          <a:xfrm>
            <a:off x="522214" y="2704507"/>
            <a:ext cx="7693670" cy="994172"/>
          </a:xfrm>
        </p:spPr>
        <p:txBody>
          <a:bodyPr/>
          <a:lstStyle/>
          <a:p>
            <a:pPr algn="ctr"/>
            <a:r>
              <a:rPr lang="en-US" b="1" cap="small" dirty="0">
                <a:latin typeface="Arial Black" panose="020B0A04020102020204" pitchFamily="34" charset="0"/>
              </a:rPr>
              <a:t>FUN TOOLS</a:t>
            </a:r>
          </a:p>
        </p:txBody>
      </p:sp>
      <p:pic>
        <p:nvPicPr>
          <p:cNvPr id="16" name="Picture 15">
            <a:extLst>
              <a:ext uri="{FF2B5EF4-FFF2-40B4-BE49-F238E27FC236}">
                <a16:creationId xmlns:a16="http://schemas.microsoft.com/office/drawing/2014/main" id="{05E230C9-D19F-4ED4-91CF-05077363B895}"/>
              </a:ext>
            </a:extLst>
          </p:cNvPr>
          <p:cNvPicPr>
            <a:picLocks noChangeAspect="1"/>
          </p:cNvPicPr>
          <p:nvPr/>
        </p:nvPicPr>
        <p:blipFill>
          <a:blip r:embed="rId2"/>
          <a:stretch>
            <a:fillRect/>
          </a:stretch>
        </p:blipFill>
        <p:spPr>
          <a:xfrm>
            <a:off x="253639" y="2727572"/>
            <a:ext cx="1242918" cy="1242918"/>
          </a:xfrm>
          <a:prstGeom prst="rect">
            <a:avLst/>
          </a:prstGeom>
        </p:spPr>
      </p:pic>
      <p:pic>
        <p:nvPicPr>
          <p:cNvPr id="17" name="Picture 16">
            <a:extLst>
              <a:ext uri="{FF2B5EF4-FFF2-40B4-BE49-F238E27FC236}">
                <a16:creationId xmlns:a16="http://schemas.microsoft.com/office/drawing/2014/main" id="{00518CBF-0F76-48CE-9EC9-A76D9EFEB3A5}"/>
              </a:ext>
            </a:extLst>
          </p:cNvPr>
          <p:cNvPicPr>
            <a:picLocks noChangeAspect="1"/>
          </p:cNvPicPr>
          <p:nvPr/>
        </p:nvPicPr>
        <p:blipFill>
          <a:blip r:embed="rId3"/>
          <a:stretch>
            <a:fillRect/>
          </a:stretch>
        </p:blipFill>
        <p:spPr>
          <a:xfrm>
            <a:off x="441751" y="5605550"/>
            <a:ext cx="1758781" cy="530221"/>
          </a:xfrm>
          <a:prstGeom prst="rect">
            <a:avLst/>
          </a:prstGeom>
        </p:spPr>
      </p:pic>
      <p:pic>
        <p:nvPicPr>
          <p:cNvPr id="18" name="Picture 17">
            <a:extLst>
              <a:ext uri="{FF2B5EF4-FFF2-40B4-BE49-F238E27FC236}">
                <a16:creationId xmlns:a16="http://schemas.microsoft.com/office/drawing/2014/main" id="{499631DE-C371-4AED-A052-AA59E6EC208C}"/>
              </a:ext>
            </a:extLst>
          </p:cNvPr>
          <p:cNvPicPr>
            <a:picLocks noChangeAspect="1"/>
          </p:cNvPicPr>
          <p:nvPr/>
        </p:nvPicPr>
        <p:blipFill>
          <a:blip r:embed="rId4"/>
          <a:stretch>
            <a:fillRect/>
          </a:stretch>
        </p:blipFill>
        <p:spPr>
          <a:xfrm>
            <a:off x="5109841" y="1334648"/>
            <a:ext cx="1528448" cy="1017878"/>
          </a:xfrm>
          <a:prstGeom prst="rect">
            <a:avLst/>
          </a:prstGeom>
        </p:spPr>
      </p:pic>
      <p:pic>
        <p:nvPicPr>
          <p:cNvPr id="19" name="Picture 18" descr="A close up of a logo&#10;&#10;Description generated with high confidence">
            <a:extLst>
              <a:ext uri="{FF2B5EF4-FFF2-40B4-BE49-F238E27FC236}">
                <a16:creationId xmlns:a16="http://schemas.microsoft.com/office/drawing/2014/main" id="{F39B031D-DDFE-4FC4-A3C1-145228EE29B6}"/>
              </a:ext>
            </a:extLst>
          </p:cNvPr>
          <p:cNvPicPr>
            <a:picLocks noChangeAspect="1"/>
          </p:cNvPicPr>
          <p:nvPr/>
        </p:nvPicPr>
        <p:blipFill>
          <a:blip r:embed="rId5"/>
          <a:stretch>
            <a:fillRect/>
          </a:stretch>
        </p:blipFill>
        <p:spPr>
          <a:xfrm>
            <a:off x="1951594" y="621451"/>
            <a:ext cx="2229479" cy="1168247"/>
          </a:xfrm>
          <a:prstGeom prst="rect">
            <a:avLst/>
          </a:prstGeom>
        </p:spPr>
      </p:pic>
      <p:pic>
        <p:nvPicPr>
          <p:cNvPr id="20" name="Picture 19">
            <a:extLst>
              <a:ext uri="{FF2B5EF4-FFF2-40B4-BE49-F238E27FC236}">
                <a16:creationId xmlns:a16="http://schemas.microsoft.com/office/drawing/2014/main" id="{4429CAF4-DCFF-42EC-BAB7-4CCB2D0D2866}"/>
              </a:ext>
            </a:extLst>
          </p:cNvPr>
          <p:cNvPicPr>
            <a:picLocks noChangeAspect="1"/>
          </p:cNvPicPr>
          <p:nvPr/>
        </p:nvPicPr>
        <p:blipFill>
          <a:blip r:embed="rId6"/>
          <a:stretch>
            <a:fillRect/>
          </a:stretch>
        </p:blipFill>
        <p:spPr>
          <a:xfrm>
            <a:off x="5913947" y="2397695"/>
            <a:ext cx="2143125" cy="434650"/>
          </a:xfrm>
          <a:prstGeom prst="rect">
            <a:avLst/>
          </a:prstGeom>
        </p:spPr>
      </p:pic>
      <p:pic>
        <p:nvPicPr>
          <p:cNvPr id="21" name="Picture 20">
            <a:extLst>
              <a:ext uri="{FF2B5EF4-FFF2-40B4-BE49-F238E27FC236}">
                <a16:creationId xmlns:a16="http://schemas.microsoft.com/office/drawing/2014/main" id="{89E0CC11-350B-434A-9E09-4F3C539FD0D9}"/>
              </a:ext>
            </a:extLst>
          </p:cNvPr>
          <p:cNvPicPr>
            <a:picLocks noChangeAspect="1"/>
          </p:cNvPicPr>
          <p:nvPr/>
        </p:nvPicPr>
        <p:blipFill>
          <a:blip r:embed="rId7"/>
          <a:stretch>
            <a:fillRect/>
          </a:stretch>
        </p:blipFill>
        <p:spPr>
          <a:xfrm>
            <a:off x="5856292" y="4994402"/>
            <a:ext cx="2143125" cy="1200150"/>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6F3BAE1B-BCD8-4B35-B2C0-8B50C2085169}"/>
              </a:ext>
            </a:extLst>
          </p:cNvPr>
          <p:cNvPicPr>
            <a:picLocks noChangeAspect="1"/>
          </p:cNvPicPr>
          <p:nvPr/>
        </p:nvPicPr>
        <p:blipFill>
          <a:blip r:embed="rId8"/>
          <a:stretch>
            <a:fillRect/>
          </a:stretch>
        </p:blipFill>
        <p:spPr>
          <a:xfrm>
            <a:off x="441751" y="596233"/>
            <a:ext cx="1308176" cy="1308176"/>
          </a:xfrm>
          <a:prstGeom prst="rect">
            <a:avLst/>
          </a:prstGeom>
        </p:spPr>
      </p:pic>
      <p:pic>
        <p:nvPicPr>
          <p:cNvPr id="23" name="Picture 22">
            <a:extLst>
              <a:ext uri="{FF2B5EF4-FFF2-40B4-BE49-F238E27FC236}">
                <a16:creationId xmlns:a16="http://schemas.microsoft.com/office/drawing/2014/main" id="{6E92A16A-94C6-46D7-8178-37CDFFCC614B}"/>
              </a:ext>
            </a:extLst>
          </p:cNvPr>
          <p:cNvPicPr>
            <a:picLocks noChangeAspect="1"/>
          </p:cNvPicPr>
          <p:nvPr/>
        </p:nvPicPr>
        <p:blipFill>
          <a:blip r:embed="rId9"/>
          <a:stretch>
            <a:fillRect/>
          </a:stretch>
        </p:blipFill>
        <p:spPr>
          <a:xfrm>
            <a:off x="5680848" y="3858391"/>
            <a:ext cx="2370795" cy="310558"/>
          </a:xfrm>
          <a:prstGeom prst="rect">
            <a:avLst/>
          </a:prstGeom>
        </p:spPr>
      </p:pic>
      <p:pic>
        <p:nvPicPr>
          <p:cNvPr id="24" name="Picture 23">
            <a:extLst>
              <a:ext uri="{FF2B5EF4-FFF2-40B4-BE49-F238E27FC236}">
                <a16:creationId xmlns:a16="http://schemas.microsoft.com/office/drawing/2014/main" id="{CAD83CFA-D508-4B40-A071-6556AF205604}"/>
              </a:ext>
            </a:extLst>
          </p:cNvPr>
          <p:cNvPicPr>
            <a:picLocks noChangeAspect="1"/>
          </p:cNvPicPr>
          <p:nvPr/>
        </p:nvPicPr>
        <p:blipFill>
          <a:blip r:embed="rId10"/>
          <a:stretch>
            <a:fillRect/>
          </a:stretch>
        </p:blipFill>
        <p:spPr>
          <a:xfrm>
            <a:off x="6244466" y="801437"/>
            <a:ext cx="1753874" cy="986555"/>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41485AC1-415E-47A6-9BEF-394A6F72D41C}"/>
              </a:ext>
            </a:extLst>
          </p:cNvPr>
          <p:cNvPicPr>
            <a:picLocks noChangeAspect="1"/>
          </p:cNvPicPr>
          <p:nvPr/>
        </p:nvPicPr>
        <p:blipFill>
          <a:blip r:embed="rId11"/>
          <a:stretch>
            <a:fillRect/>
          </a:stretch>
        </p:blipFill>
        <p:spPr>
          <a:xfrm>
            <a:off x="4012449" y="5118476"/>
            <a:ext cx="1822015" cy="952003"/>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E42BE029-B499-4C53-8C6E-63FB933C6EB6}"/>
              </a:ext>
            </a:extLst>
          </p:cNvPr>
          <p:cNvPicPr>
            <a:picLocks noChangeAspect="1"/>
          </p:cNvPicPr>
          <p:nvPr/>
        </p:nvPicPr>
        <p:blipFill>
          <a:blip r:embed="rId12"/>
          <a:stretch>
            <a:fillRect/>
          </a:stretch>
        </p:blipFill>
        <p:spPr>
          <a:xfrm>
            <a:off x="4484653" y="2002028"/>
            <a:ext cx="1308176" cy="1308176"/>
          </a:xfrm>
          <a:prstGeom prst="rect">
            <a:avLst/>
          </a:prstGeom>
        </p:spPr>
      </p:pic>
      <p:pic>
        <p:nvPicPr>
          <p:cNvPr id="27" name="Picture 26">
            <a:extLst>
              <a:ext uri="{FF2B5EF4-FFF2-40B4-BE49-F238E27FC236}">
                <a16:creationId xmlns:a16="http://schemas.microsoft.com/office/drawing/2014/main" id="{777514F1-CB3E-480E-B905-DAEBB37FD93C}"/>
              </a:ext>
            </a:extLst>
          </p:cNvPr>
          <p:cNvPicPr>
            <a:picLocks noChangeAspect="1"/>
          </p:cNvPicPr>
          <p:nvPr/>
        </p:nvPicPr>
        <p:blipFill>
          <a:blip r:embed="rId13"/>
          <a:stretch>
            <a:fillRect/>
          </a:stretch>
        </p:blipFill>
        <p:spPr>
          <a:xfrm>
            <a:off x="2742704" y="4943493"/>
            <a:ext cx="1034279" cy="1034279"/>
          </a:xfrm>
          <a:prstGeom prst="rect">
            <a:avLst/>
          </a:prstGeom>
        </p:spPr>
      </p:pic>
      <p:pic>
        <p:nvPicPr>
          <p:cNvPr id="28" name="Picture 27" descr="A close up of a sign&#10;&#10;Description generated with very high confidence">
            <a:extLst>
              <a:ext uri="{FF2B5EF4-FFF2-40B4-BE49-F238E27FC236}">
                <a16:creationId xmlns:a16="http://schemas.microsoft.com/office/drawing/2014/main" id="{FCD63556-D6D8-4FC6-AF97-AE85F0849F83}"/>
              </a:ext>
            </a:extLst>
          </p:cNvPr>
          <p:cNvPicPr>
            <a:picLocks noChangeAspect="1"/>
          </p:cNvPicPr>
          <p:nvPr/>
        </p:nvPicPr>
        <p:blipFill>
          <a:blip r:embed="rId14"/>
          <a:stretch>
            <a:fillRect/>
          </a:stretch>
        </p:blipFill>
        <p:spPr>
          <a:xfrm>
            <a:off x="5991965" y="4270147"/>
            <a:ext cx="2258875" cy="788374"/>
          </a:xfrm>
          <a:prstGeom prst="rect">
            <a:avLst/>
          </a:prstGeom>
        </p:spPr>
      </p:pic>
      <p:pic>
        <p:nvPicPr>
          <p:cNvPr id="29" name="Picture 28">
            <a:extLst>
              <a:ext uri="{FF2B5EF4-FFF2-40B4-BE49-F238E27FC236}">
                <a16:creationId xmlns:a16="http://schemas.microsoft.com/office/drawing/2014/main" id="{9D6DC406-1101-4A36-A431-D53B855530C0}"/>
              </a:ext>
            </a:extLst>
          </p:cNvPr>
          <p:cNvPicPr>
            <a:picLocks noChangeAspect="1"/>
          </p:cNvPicPr>
          <p:nvPr/>
        </p:nvPicPr>
        <p:blipFill>
          <a:blip r:embed="rId15"/>
          <a:stretch>
            <a:fillRect/>
          </a:stretch>
        </p:blipFill>
        <p:spPr>
          <a:xfrm>
            <a:off x="510343" y="2041756"/>
            <a:ext cx="2241085" cy="444660"/>
          </a:xfrm>
          <a:prstGeom prst="rect">
            <a:avLst/>
          </a:prstGeom>
        </p:spPr>
      </p:pic>
      <p:pic>
        <p:nvPicPr>
          <p:cNvPr id="30" name="Picture 29">
            <a:extLst>
              <a:ext uri="{FF2B5EF4-FFF2-40B4-BE49-F238E27FC236}">
                <a16:creationId xmlns:a16="http://schemas.microsoft.com/office/drawing/2014/main" id="{09B9CBFD-D8C5-471C-B873-586F86D8901A}"/>
              </a:ext>
            </a:extLst>
          </p:cNvPr>
          <p:cNvPicPr>
            <a:picLocks noChangeAspect="1"/>
          </p:cNvPicPr>
          <p:nvPr/>
        </p:nvPicPr>
        <p:blipFill>
          <a:blip r:embed="rId16"/>
          <a:stretch>
            <a:fillRect/>
          </a:stretch>
        </p:blipFill>
        <p:spPr>
          <a:xfrm>
            <a:off x="6378098" y="2958318"/>
            <a:ext cx="1867085" cy="933542"/>
          </a:xfrm>
          <a:prstGeom prst="rect">
            <a:avLst/>
          </a:prstGeom>
        </p:spPr>
      </p:pic>
      <p:pic>
        <p:nvPicPr>
          <p:cNvPr id="31" name="Picture 30">
            <a:extLst>
              <a:ext uri="{FF2B5EF4-FFF2-40B4-BE49-F238E27FC236}">
                <a16:creationId xmlns:a16="http://schemas.microsoft.com/office/drawing/2014/main" id="{B7D45B98-F12D-4549-ACC6-C8D08951B7F2}"/>
              </a:ext>
            </a:extLst>
          </p:cNvPr>
          <p:cNvPicPr>
            <a:picLocks noChangeAspect="1"/>
          </p:cNvPicPr>
          <p:nvPr/>
        </p:nvPicPr>
        <p:blipFill>
          <a:blip r:embed="rId17"/>
          <a:stretch>
            <a:fillRect/>
          </a:stretch>
        </p:blipFill>
        <p:spPr>
          <a:xfrm>
            <a:off x="2200532" y="3765217"/>
            <a:ext cx="3260124" cy="598188"/>
          </a:xfrm>
          <a:prstGeom prst="rect">
            <a:avLst/>
          </a:prstGeom>
        </p:spPr>
      </p:pic>
      <p:pic>
        <p:nvPicPr>
          <p:cNvPr id="32" name="Picture 31" descr="A picture containing clipart&#10;&#10;Description generated with high confidence">
            <a:extLst>
              <a:ext uri="{FF2B5EF4-FFF2-40B4-BE49-F238E27FC236}">
                <a16:creationId xmlns:a16="http://schemas.microsoft.com/office/drawing/2014/main" id="{EE4E205C-C45E-4040-A4D9-E1529590D82F}"/>
              </a:ext>
            </a:extLst>
          </p:cNvPr>
          <p:cNvPicPr>
            <a:picLocks noChangeAspect="1"/>
          </p:cNvPicPr>
          <p:nvPr/>
        </p:nvPicPr>
        <p:blipFill>
          <a:blip r:embed="rId18"/>
          <a:stretch>
            <a:fillRect/>
          </a:stretch>
        </p:blipFill>
        <p:spPr>
          <a:xfrm>
            <a:off x="2995028" y="2284048"/>
            <a:ext cx="1328517" cy="717399"/>
          </a:xfrm>
          <a:prstGeom prst="rect">
            <a:avLst/>
          </a:prstGeom>
        </p:spPr>
      </p:pic>
      <p:pic>
        <p:nvPicPr>
          <p:cNvPr id="34" name="Picture 33" descr="A picture containing clipart&#10;&#10;Description generated with very high confidence">
            <a:extLst>
              <a:ext uri="{FF2B5EF4-FFF2-40B4-BE49-F238E27FC236}">
                <a16:creationId xmlns:a16="http://schemas.microsoft.com/office/drawing/2014/main" id="{C624F2FE-816A-47A6-9256-BD8082509D01}"/>
              </a:ext>
            </a:extLst>
          </p:cNvPr>
          <p:cNvPicPr>
            <a:picLocks noChangeAspect="1"/>
          </p:cNvPicPr>
          <p:nvPr/>
        </p:nvPicPr>
        <p:blipFill>
          <a:blip r:embed="rId19"/>
          <a:stretch>
            <a:fillRect/>
          </a:stretch>
        </p:blipFill>
        <p:spPr>
          <a:xfrm>
            <a:off x="1451387" y="2494127"/>
            <a:ext cx="1308176" cy="698831"/>
          </a:xfrm>
          <a:prstGeom prst="rect">
            <a:avLst/>
          </a:prstGeom>
        </p:spPr>
      </p:pic>
      <p:pic>
        <p:nvPicPr>
          <p:cNvPr id="36" name="Picture 35">
            <a:extLst>
              <a:ext uri="{FF2B5EF4-FFF2-40B4-BE49-F238E27FC236}">
                <a16:creationId xmlns:a16="http://schemas.microsoft.com/office/drawing/2014/main" id="{C935FFAE-4B2C-4866-8128-105F02A0A3F9}"/>
              </a:ext>
            </a:extLst>
          </p:cNvPr>
          <p:cNvPicPr>
            <a:picLocks noChangeAspect="1"/>
          </p:cNvPicPr>
          <p:nvPr/>
        </p:nvPicPr>
        <p:blipFill>
          <a:blip r:embed="rId20"/>
          <a:stretch>
            <a:fillRect/>
          </a:stretch>
        </p:blipFill>
        <p:spPr>
          <a:xfrm>
            <a:off x="1251368" y="4756194"/>
            <a:ext cx="1170756" cy="687270"/>
          </a:xfrm>
          <a:prstGeom prst="rect">
            <a:avLst/>
          </a:prstGeom>
        </p:spPr>
      </p:pic>
      <p:pic>
        <p:nvPicPr>
          <p:cNvPr id="38" name="Picture 37">
            <a:extLst>
              <a:ext uri="{FF2B5EF4-FFF2-40B4-BE49-F238E27FC236}">
                <a16:creationId xmlns:a16="http://schemas.microsoft.com/office/drawing/2014/main" id="{483C3CB1-A774-454C-AAF8-3B3D8C0BD0B8}"/>
              </a:ext>
            </a:extLst>
          </p:cNvPr>
          <p:cNvPicPr>
            <a:picLocks noChangeAspect="1"/>
          </p:cNvPicPr>
          <p:nvPr/>
        </p:nvPicPr>
        <p:blipFill>
          <a:blip r:embed="rId21"/>
          <a:stretch>
            <a:fillRect/>
          </a:stretch>
        </p:blipFill>
        <p:spPr>
          <a:xfrm>
            <a:off x="3567650" y="4248599"/>
            <a:ext cx="1684134" cy="467815"/>
          </a:xfrm>
          <a:prstGeom prst="rect">
            <a:avLst/>
          </a:prstGeom>
        </p:spPr>
      </p:pic>
      <p:pic>
        <p:nvPicPr>
          <p:cNvPr id="40" name="Picture 39" descr="A picture containing clipart&#10;&#10;Description generated with high confidence">
            <a:extLst>
              <a:ext uri="{FF2B5EF4-FFF2-40B4-BE49-F238E27FC236}">
                <a16:creationId xmlns:a16="http://schemas.microsoft.com/office/drawing/2014/main" id="{B54051ED-7DFF-406F-B714-9B1CA3236139}"/>
              </a:ext>
            </a:extLst>
          </p:cNvPr>
          <p:cNvPicPr>
            <a:picLocks noChangeAspect="1"/>
          </p:cNvPicPr>
          <p:nvPr/>
        </p:nvPicPr>
        <p:blipFill>
          <a:blip r:embed="rId22"/>
          <a:stretch>
            <a:fillRect/>
          </a:stretch>
        </p:blipFill>
        <p:spPr>
          <a:xfrm>
            <a:off x="4571935" y="739474"/>
            <a:ext cx="963494" cy="963494"/>
          </a:xfrm>
          <a:prstGeom prst="rect">
            <a:avLst/>
          </a:prstGeom>
        </p:spPr>
      </p:pic>
      <p:pic>
        <p:nvPicPr>
          <p:cNvPr id="42" name="Picture 41" descr="A close up of a sign&#10;&#10;Description generated with very high confidence">
            <a:extLst>
              <a:ext uri="{FF2B5EF4-FFF2-40B4-BE49-F238E27FC236}">
                <a16:creationId xmlns:a16="http://schemas.microsoft.com/office/drawing/2014/main" id="{A1B33B48-684B-4F5A-99C8-388F80D49AAB}"/>
              </a:ext>
            </a:extLst>
          </p:cNvPr>
          <p:cNvPicPr>
            <a:picLocks noChangeAspect="1"/>
          </p:cNvPicPr>
          <p:nvPr/>
        </p:nvPicPr>
        <p:blipFill>
          <a:blip r:embed="rId23"/>
          <a:stretch>
            <a:fillRect/>
          </a:stretch>
        </p:blipFill>
        <p:spPr>
          <a:xfrm>
            <a:off x="2652765" y="1790807"/>
            <a:ext cx="1831888" cy="231227"/>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26372421-35D1-4849-A1BE-A7E421A9EA29}"/>
              </a:ext>
            </a:extLst>
          </p:cNvPr>
          <p:cNvPicPr>
            <a:picLocks noChangeAspect="1"/>
          </p:cNvPicPr>
          <p:nvPr/>
        </p:nvPicPr>
        <p:blipFill>
          <a:blip r:embed="rId24"/>
          <a:stretch>
            <a:fillRect/>
          </a:stretch>
        </p:blipFill>
        <p:spPr>
          <a:xfrm>
            <a:off x="648844" y="3777385"/>
            <a:ext cx="1331496" cy="934034"/>
          </a:xfrm>
          <a:prstGeom prst="rect">
            <a:avLst/>
          </a:prstGeom>
        </p:spPr>
      </p:pic>
      <p:sp>
        <p:nvSpPr>
          <p:cNvPr id="65" name="Footer Placeholder 3">
            <a:extLst>
              <a:ext uri="{FF2B5EF4-FFF2-40B4-BE49-F238E27FC236}">
                <a16:creationId xmlns:a16="http://schemas.microsoft.com/office/drawing/2014/main" id="{CD0F89F9-55B2-46D2-B27C-B2A261DFF3BA}"/>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3235880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748E0F-2B8D-4BAC-96D6-17813E43488C}"/>
              </a:ext>
            </a:extLst>
          </p:cNvPr>
          <p:cNvSpPr>
            <a:spLocks noGrp="1"/>
          </p:cNvSpPr>
          <p:nvPr>
            <p:ph idx="1"/>
          </p:nvPr>
        </p:nvSpPr>
        <p:spPr>
          <a:xfrm>
            <a:off x="946404" y="2228851"/>
            <a:ext cx="6446520" cy="2972877"/>
          </a:xfrm>
          <a:solidFill>
            <a:schemeClr val="bg1"/>
          </a:solidFill>
        </p:spPr>
        <p:txBody>
          <a:bodyPr>
            <a:noAutofit/>
          </a:bodyPr>
          <a:lstStyle/>
          <a:p>
            <a:pPr marL="0" indent="0">
              <a:buNone/>
            </a:pPr>
            <a:r>
              <a:rPr lang="en-US" sz="2400" i="1" dirty="0">
                <a:latin typeface="Arial" panose="020B0604020202020204" pitchFamily="34" charset="0"/>
                <a:cs typeface="Arial" panose="020B0604020202020204" pitchFamily="34" charset="0"/>
              </a:rPr>
              <a:t>“Scaling is a focus on the processes and pivots that organizations must adopt throughout their lifecycles. … There are different considerations, both technical and cultural, for organizations operating at different scales…”</a:t>
            </a:r>
            <a:br>
              <a:rPr lang="en-US" sz="2400" i="1"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Effective DevOps</a:t>
            </a:r>
          </a:p>
        </p:txBody>
      </p:sp>
      <p:pic>
        <p:nvPicPr>
          <p:cNvPr id="7" name="Picture 6" descr="A picture containing animal, mammal&#10;&#10;Description generated with very high confidence">
            <a:extLst>
              <a:ext uri="{FF2B5EF4-FFF2-40B4-BE49-F238E27FC236}">
                <a16:creationId xmlns:a16="http://schemas.microsoft.com/office/drawing/2014/main" id="{A987D183-A29C-4B9A-AB1E-8F82AA8D7F7B}"/>
              </a:ext>
            </a:extLst>
          </p:cNvPr>
          <p:cNvPicPr>
            <a:picLocks noChangeAspect="1"/>
          </p:cNvPicPr>
          <p:nvPr/>
        </p:nvPicPr>
        <p:blipFill>
          <a:blip r:embed="rId3"/>
          <a:stretch>
            <a:fillRect/>
          </a:stretch>
        </p:blipFill>
        <p:spPr>
          <a:xfrm>
            <a:off x="7210750" y="0"/>
            <a:ext cx="1212746" cy="1588347"/>
          </a:xfrm>
          <a:prstGeom prst="rect">
            <a:avLst/>
          </a:prstGeom>
        </p:spPr>
      </p:pic>
      <p:sp>
        <p:nvSpPr>
          <p:cNvPr id="9" name="Footer Placeholder 3">
            <a:extLst>
              <a:ext uri="{FF2B5EF4-FFF2-40B4-BE49-F238E27FC236}">
                <a16:creationId xmlns:a16="http://schemas.microsoft.com/office/drawing/2014/main" id="{B558DD9E-15D3-41D0-B3CC-F2A82DD5D5F7}"/>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2201559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at sitting in front of a mirror&#10;&#10;Description generated with very high confidence">
            <a:extLst>
              <a:ext uri="{FF2B5EF4-FFF2-40B4-BE49-F238E27FC236}">
                <a16:creationId xmlns:a16="http://schemas.microsoft.com/office/drawing/2014/main" id="{6FF3D36A-E400-46D5-99B3-1C6C14B5E577}"/>
              </a:ext>
            </a:extLst>
          </p:cNvPr>
          <p:cNvPicPr>
            <a:picLocks noChangeAspect="1"/>
          </p:cNvPicPr>
          <p:nvPr/>
        </p:nvPicPr>
        <p:blipFill>
          <a:blip r:embed="rId2"/>
          <a:stretch>
            <a:fillRect/>
          </a:stretch>
        </p:blipFill>
        <p:spPr>
          <a:xfrm>
            <a:off x="482600" y="1402804"/>
            <a:ext cx="7504430" cy="4052392"/>
          </a:xfrm>
          <a:prstGeom prst="rect">
            <a:avLst/>
          </a:prstGeom>
          <a:ln w="228600" cap="sq" cmpd="thickThin">
            <a:solidFill>
              <a:srgbClr val="000000"/>
            </a:solidFill>
            <a:prstDash val="solid"/>
            <a:miter lim="800000"/>
          </a:ln>
          <a:effectLst>
            <a:innerShdw blurRad="76200">
              <a:srgbClr val="000000"/>
            </a:innerShdw>
          </a:effectLst>
        </p:spPr>
      </p:pic>
      <p:sp>
        <p:nvSpPr>
          <p:cNvPr id="12" name="Footer Placeholder 3">
            <a:extLst>
              <a:ext uri="{FF2B5EF4-FFF2-40B4-BE49-F238E27FC236}">
                <a16:creationId xmlns:a16="http://schemas.microsoft.com/office/drawing/2014/main" id="{E1ED6996-6287-4E76-B451-16229A440ABC}"/>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3840566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0000" b="-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B970D-3084-4FA2-9120-EB51F85589AB}"/>
              </a:ext>
            </a:extLst>
          </p:cNvPr>
          <p:cNvSpPr>
            <a:spLocks noGrp="1"/>
          </p:cNvSpPr>
          <p:nvPr>
            <p:ph type="title"/>
          </p:nvPr>
        </p:nvSpPr>
        <p:spPr/>
        <p:txBody>
          <a:bodyPr>
            <a:normAutofit/>
          </a:bodyPr>
          <a:lstStyle/>
          <a:p>
            <a:r>
              <a:rPr lang="en-US" sz="5400" dirty="0">
                <a:latin typeface="Arial Black" panose="020B0A04020102020204" pitchFamily="34" charset="0"/>
              </a:rPr>
              <a:t>DevOps in Action</a:t>
            </a:r>
          </a:p>
        </p:txBody>
      </p:sp>
      <p:sp>
        <p:nvSpPr>
          <p:cNvPr id="6" name="Footer Placeholder 3">
            <a:extLst>
              <a:ext uri="{FF2B5EF4-FFF2-40B4-BE49-F238E27FC236}">
                <a16:creationId xmlns:a16="http://schemas.microsoft.com/office/drawing/2014/main" id="{97D29003-E6D8-47FF-BA3D-9524AF81E235}"/>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2106537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C6301C-4728-4BBF-A993-40835200279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Every Team / Company is Unique</a:t>
            </a:r>
          </a:p>
        </p:txBody>
      </p:sp>
      <p:pic>
        <p:nvPicPr>
          <p:cNvPr id="9" name="Picture Placeholder 8" descr="A close up of a plant&#10;&#10;Description generated with high confidence">
            <a:extLst>
              <a:ext uri="{FF2B5EF4-FFF2-40B4-BE49-F238E27FC236}">
                <a16:creationId xmlns:a16="http://schemas.microsoft.com/office/drawing/2014/main" id="{C4674012-D19D-4A52-8053-9F56B712F86F}"/>
              </a:ext>
            </a:extLst>
          </p:cNvPr>
          <p:cNvPicPr>
            <a:picLocks noGrp="1" noChangeAspect="1"/>
          </p:cNvPicPr>
          <p:nvPr>
            <p:ph type="pic" idx="1"/>
          </p:nvPr>
        </p:nvPicPr>
        <p:blipFill>
          <a:blip r:embed="rId2"/>
          <a:srcRect l="3560" r="3560"/>
          <a:stretch>
            <a:fillRect/>
          </a:stretch>
        </p:blipFill>
        <p:spPr/>
      </p:pic>
      <p:sp>
        <p:nvSpPr>
          <p:cNvPr id="11" name="Footer Placeholder 3">
            <a:extLst>
              <a:ext uri="{FF2B5EF4-FFF2-40B4-BE49-F238E27FC236}">
                <a16:creationId xmlns:a16="http://schemas.microsoft.com/office/drawing/2014/main" id="{ECDB9334-3280-4120-98A1-3A9151F668FF}"/>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884922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C728D-FB39-48D5-BA6D-02E6BEEBD920}"/>
              </a:ext>
            </a:extLst>
          </p:cNvPr>
          <p:cNvSpPr>
            <a:spLocks noGrp="1"/>
          </p:cNvSpPr>
          <p:nvPr>
            <p:ph type="title"/>
          </p:nvPr>
        </p:nvSpPr>
        <p:spPr>
          <a:xfrm>
            <a:off x="708138" y="4743450"/>
            <a:ext cx="7617326" cy="807243"/>
          </a:xfrm>
        </p:spPr>
        <p:txBody>
          <a:bodyPr vert="horz" lIns="68580" tIns="34290" rIns="68580" bIns="34290" rtlCol="0" anchor="b">
            <a:normAutofit/>
          </a:bodyPr>
          <a:lstStyle/>
          <a:p>
            <a:pPr>
              <a:lnSpc>
                <a:spcPct val="85000"/>
              </a:lnSpc>
            </a:pPr>
            <a:r>
              <a:rPr lang="en-US" sz="4050" dirty="0">
                <a:solidFill>
                  <a:srgbClr val="FFFFFF"/>
                </a:solidFill>
                <a:latin typeface="Arial Black" panose="020B0A04020102020204" pitchFamily="34" charset="0"/>
              </a:rPr>
              <a:t>Case Study: Credit Union</a:t>
            </a:r>
          </a:p>
        </p:txBody>
      </p:sp>
      <p:pic>
        <p:nvPicPr>
          <p:cNvPr id="6" name="Content Placeholder 5" descr="A cat that is looking at the camera&#10;&#10;Description generated with high confidence">
            <a:extLst>
              <a:ext uri="{FF2B5EF4-FFF2-40B4-BE49-F238E27FC236}">
                <a16:creationId xmlns:a16="http://schemas.microsoft.com/office/drawing/2014/main" id="{5378FBEC-6C01-47A6-91F2-BADF35CEBEDD}"/>
              </a:ext>
            </a:extLst>
          </p:cNvPr>
          <p:cNvPicPr>
            <a:picLocks noGrp="1" noChangeAspect="1"/>
          </p:cNvPicPr>
          <p:nvPr>
            <p:ph idx="1"/>
          </p:nvPr>
        </p:nvPicPr>
        <p:blipFill>
          <a:blip r:embed="rId2"/>
          <a:stretch>
            <a:fillRect/>
          </a:stretch>
        </p:blipFill>
        <p:spPr>
          <a:xfrm>
            <a:off x="822960" y="1337311"/>
            <a:ext cx="5086755" cy="2868930"/>
          </a:xfrm>
          <a:prstGeom prst="rect">
            <a:avLst/>
          </a:prstGeom>
        </p:spPr>
      </p:pic>
      <p:sp>
        <p:nvSpPr>
          <p:cNvPr id="16" name="Footer Placeholder 3">
            <a:extLst>
              <a:ext uri="{FF2B5EF4-FFF2-40B4-BE49-F238E27FC236}">
                <a16:creationId xmlns:a16="http://schemas.microsoft.com/office/drawing/2014/main" id="{B97C890F-CBF3-4677-AAA0-5C5D5B969374}"/>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557875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A27FB-DE2D-496A-99AB-4908B8B7ABCB}"/>
              </a:ext>
            </a:extLst>
          </p:cNvPr>
          <p:cNvSpPr>
            <a:spLocks noGrp="1"/>
          </p:cNvSpPr>
          <p:nvPr>
            <p:ph type="title"/>
          </p:nvPr>
        </p:nvSpPr>
        <p:spPr>
          <a:xfrm>
            <a:off x="708138" y="4743450"/>
            <a:ext cx="7617326" cy="807243"/>
          </a:xfrm>
        </p:spPr>
        <p:txBody>
          <a:bodyPr vert="horz" lIns="68580" tIns="34290" rIns="68580" bIns="34290" rtlCol="0" anchor="b">
            <a:normAutofit/>
          </a:bodyPr>
          <a:lstStyle/>
          <a:p>
            <a:pPr>
              <a:lnSpc>
                <a:spcPct val="85000"/>
              </a:lnSpc>
            </a:pPr>
            <a:r>
              <a:rPr lang="en-US" sz="4050" dirty="0">
                <a:solidFill>
                  <a:srgbClr val="FFFFFF"/>
                </a:solidFill>
                <a:latin typeface="Arial Black" panose="020B0A04020102020204" pitchFamily="34" charset="0"/>
              </a:rPr>
              <a:t>Case Study: Start Up</a:t>
            </a:r>
          </a:p>
        </p:txBody>
      </p:sp>
      <p:pic>
        <p:nvPicPr>
          <p:cNvPr id="6" name="Content Placeholder 5" descr="A picture containing sitting, looking&#10;&#10;Description generated with high confidence">
            <a:extLst>
              <a:ext uri="{FF2B5EF4-FFF2-40B4-BE49-F238E27FC236}">
                <a16:creationId xmlns:a16="http://schemas.microsoft.com/office/drawing/2014/main" id="{DDC6B646-B3F1-487D-9B71-78F697DE0E5B}"/>
              </a:ext>
            </a:extLst>
          </p:cNvPr>
          <p:cNvPicPr>
            <a:picLocks noGrp="1" noChangeAspect="1"/>
          </p:cNvPicPr>
          <p:nvPr>
            <p:ph idx="1"/>
          </p:nvPr>
        </p:nvPicPr>
        <p:blipFill>
          <a:blip r:embed="rId2"/>
          <a:stretch>
            <a:fillRect/>
          </a:stretch>
        </p:blipFill>
        <p:spPr>
          <a:xfrm>
            <a:off x="822960" y="1337311"/>
            <a:ext cx="4781550" cy="2868930"/>
          </a:xfrm>
          <a:prstGeom prst="rect">
            <a:avLst/>
          </a:prstGeom>
        </p:spPr>
      </p:pic>
      <p:sp>
        <p:nvSpPr>
          <p:cNvPr id="16" name="Footer Placeholder 3">
            <a:extLst>
              <a:ext uri="{FF2B5EF4-FFF2-40B4-BE49-F238E27FC236}">
                <a16:creationId xmlns:a16="http://schemas.microsoft.com/office/drawing/2014/main" id="{DB8DF989-A6EE-4304-9C87-4671CB1DBC96}"/>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2294669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B9B0E-A961-41FC-9B82-508E84DCCB27}"/>
              </a:ext>
            </a:extLst>
          </p:cNvPr>
          <p:cNvSpPr>
            <a:spLocks noGrp="1"/>
          </p:cNvSpPr>
          <p:nvPr>
            <p:ph type="title"/>
          </p:nvPr>
        </p:nvSpPr>
        <p:spPr/>
        <p:txBody>
          <a:bodyPr>
            <a:normAutofit/>
          </a:bodyPr>
          <a:lstStyle/>
          <a:p>
            <a:r>
              <a:rPr lang="en-US" sz="5400" dirty="0">
                <a:latin typeface="Arial Black" panose="020B0A04020102020204" pitchFamily="34" charset="0"/>
              </a:rPr>
              <a:t>Necessary Skills</a:t>
            </a:r>
          </a:p>
        </p:txBody>
      </p:sp>
      <p:sp>
        <p:nvSpPr>
          <p:cNvPr id="6" name="Footer Placeholder 3">
            <a:extLst>
              <a:ext uri="{FF2B5EF4-FFF2-40B4-BE49-F238E27FC236}">
                <a16:creationId xmlns:a16="http://schemas.microsoft.com/office/drawing/2014/main" id="{0D87E9C9-4F09-4E73-AE40-D635BA74DA68}"/>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2203164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hade val="98000"/>
                <a:satMod val="130000"/>
                <a:lumMod val="102000"/>
              </a:schemeClr>
            </a:gs>
            <a:gs pos="100000">
              <a:schemeClr val="bg2">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0313F0-2B38-4356-B150-6E4B4142D649}"/>
              </a:ext>
            </a:extLst>
          </p:cNvPr>
          <p:cNvPicPr>
            <a:picLocks noChangeAspect="1"/>
          </p:cNvPicPr>
          <p:nvPr/>
        </p:nvPicPr>
        <p:blipFill>
          <a:blip r:embed="rId2"/>
          <a:stretch>
            <a:fillRect/>
          </a:stretch>
        </p:blipFill>
        <p:spPr>
          <a:xfrm>
            <a:off x="1724247" y="1516695"/>
            <a:ext cx="5168392" cy="382460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9" name="Footer Placeholder 3">
            <a:extLst>
              <a:ext uri="{FF2B5EF4-FFF2-40B4-BE49-F238E27FC236}">
                <a16:creationId xmlns:a16="http://schemas.microsoft.com/office/drawing/2014/main" id="{EC627D62-6481-40A8-B0BF-1481FED8AC3E}"/>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3841894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B9FC8-4F42-486D-A9B6-8796C0AFAAE7}"/>
              </a:ext>
            </a:extLst>
          </p:cNvPr>
          <p:cNvSpPr>
            <a:spLocks noGrp="1"/>
          </p:cNvSpPr>
          <p:nvPr>
            <p:ph type="title"/>
          </p:nvPr>
        </p:nvSpPr>
        <p:spPr>
          <a:xfrm>
            <a:off x="946404" y="1131570"/>
            <a:ext cx="7269480" cy="994172"/>
          </a:xfrm>
        </p:spPr>
        <p:txBody>
          <a:bodyPr/>
          <a:lstStyle/>
          <a:p>
            <a:r>
              <a:rPr lang="en-US" dirty="0">
                <a:latin typeface="Arial Black" panose="020B0A04020102020204" pitchFamily="34" charset="0"/>
              </a:rPr>
              <a:t>Soft Skills</a:t>
            </a:r>
          </a:p>
        </p:txBody>
      </p:sp>
      <p:pic>
        <p:nvPicPr>
          <p:cNvPr id="7" name="Content Placeholder 6" descr="A cat lying on a white surface&#10;&#10;Description generated with very high confidence">
            <a:extLst>
              <a:ext uri="{FF2B5EF4-FFF2-40B4-BE49-F238E27FC236}">
                <a16:creationId xmlns:a16="http://schemas.microsoft.com/office/drawing/2014/main" id="{2990797A-0A5E-4CAF-A096-52175A25B7E4}"/>
              </a:ext>
            </a:extLst>
          </p:cNvPr>
          <p:cNvPicPr>
            <a:picLocks noGrp="1" noChangeAspect="1"/>
          </p:cNvPicPr>
          <p:nvPr>
            <p:ph sz="half" idx="1"/>
          </p:nvPr>
        </p:nvPicPr>
        <p:blipFill>
          <a:blip r:embed="rId2"/>
          <a:stretch>
            <a:fillRect/>
          </a:stretch>
        </p:blipFill>
        <p:spPr>
          <a:xfrm>
            <a:off x="642745" y="2228850"/>
            <a:ext cx="3359944" cy="20159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ontent Placeholder 3">
            <a:extLst>
              <a:ext uri="{FF2B5EF4-FFF2-40B4-BE49-F238E27FC236}">
                <a16:creationId xmlns:a16="http://schemas.microsoft.com/office/drawing/2014/main" id="{17C02856-2731-459F-8499-905D28244358}"/>
              </a:ext>
            </a:extLst>
          </p:cNvPr>
          <p:cNvSpPr>
            <a:spLocks noGrp="1"/>
          </p:cNvSpPr>
          <p:nvPr>
            <p:ph sz="half" idx="2"/>
          </p:nvPr>
        </p:nvSpPr>
        <p:spPr>
          <a:xfrm>
            <a:off x="4226943" y="2228850"/>
            <a:ext cx="3821502" cy="3263503"/>
          </a:xfrm>
        </p:spPr>
        <p:txBody>
          <a:bodyPr>
            <a:noAutofit/>
          </a:bodyPr>
          <a:lstStyle/>
          <a:p>
            <a:r>
              <a:rPr lang="en-US" sz="2400" dirty="0">
                <a:latin typeface="Arial" panose="020B0604020202020204" pitchFamily="34" charset="0"/>
                <a:cs typeface="Arial" panose="020B0604020202020204" pitchFamily="34" charset="0"/>
              </a:rPr>
              <a:t>These are necessary human interaction skills</a:t>
            </a:r>
          </a:p>
          <a:p>
            <a:r>
              <a:rPr lang="en-US" sz="2400" dirty="0">
                <a:latin typeface="Arial" panose="020B0604020202020204" pitchFamily="34" charset="0"/>
                <a:cs typeface="Arial" panose="020B0604020202020204" pitchFamily="34" charset="0"/>
              </a:rPr>
              <a:t>Just as important as your tech skills</a:t>
            </a:r>
          </a:p>
          <a:p>
            <a:r>
              <a:rPr lang="en-US" sz="2400" dirty="0">
                <a:latin typeface="Arial" panose="020B0604020202020204" pitchFamily="34" charset="0"/>
                <a:cs typeface="Arial" panose="020B0604020202020204" pitchFamily="34" charset="0"/>
              </a:rPr>
              <a:t>Care about each other enough to learn to interact mindfully and effectively</a:t>
            </a:r>
          </a:p>
        </p:txBody>
      </p:sp>
      <p:sp>
        <p:nvSpPr>
          <p:cNvPr id="11" name="Footer Placeholder 3">
            <a:extLst>
              <a:ext uri="{FF2B5EF4-FFF2-40B4-BE49-F238E27FC236}">
                <a16:creationId xmlns:a16="http://schemas.microsoft.com/office/drawing/2014/main" id="{9489C1DE-3EAD-4ADA-8C6B-45399C72B598}"/>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270712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1B1EBCAE-A89E-4279-934B-CFBFFDAB2690}"/>
              </a:ext>
            </a:extLst>
          </p:cNvPr>
          <p:cNvPicPr>
            <a:picLocks noChangeAspect="1"/>
          </p:cNvPicPr>
          <p:nvPr/>
        </p:nvPicPr>
        <p:blipFill>
          <a:blip r:embed="rId2"/>
          <a:stretch>
            <a:fillRect/>
          </a:stretch>
        </p:blipFill>
        <p:spPr>
          <a:xfrm>
            <a:off x="1702513" y="1339850"/>
            <a:ext cx="5064605" cy="4178300"/>
          </a:xfrm>
          <a:prstGeom prst="rect">
            <a:avLst/>
          </a:prstGeom>
        </p:spPr>
      </p:pic>
      <p:sp>
        <p:nvSpPr>
          <p:cNvPr id="8" name="Footer Placeholder 3">
            <a:extLst>
              <a:ext uri="{FF2B5EF4-FFF2-40B4-BE49-F238E27FC236}">
                <a16:creationId xmlns:a16="http://schemas.microsoft.com/office/drawing/2014/main" id="{34C41A71-FBB8-4228-8B6C-5A294810D7E2}"/>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569551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at that is looking at the camera&#10;&#10;Description generated with very high confidence">
            <a:extLst>
              <a:ext uri="{FF2B5EF4-FFF2-40B4-BE49-F238E27FC236}">
                <a16:creationId xmlns:a16="http://schemas.microsoft.com/office/drawing/2014/main" id="{77814A2C-78AA-4B00-B2DD-F2C6095DB950}"/>
              </a:ext>
            </a:extLst>
          </p:cNvPr>
          <p:cNvPicPr>
            <a:picLocks noChangeAspect="1"/>
          </p:cNvPicPr>
          <p:nvPr/>
        </p:nvPicPr>
        <p:blipFill rotWithShape="1">
          <a:blip r:embed="rId2"/>
          <a:srcRect l="27731" r="24405"/>
          <a:stretch/>
        </p:blipFill>
        <p:spPr>
          <a:xfrm>
            <a:off x="475499" y="1337310"/>
            <a:ext cx="3014484" cy="41910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Content Placeholder 2">
            <a:extLst>
              <a:ext uri="{FF2B5EF4-FFF2-40B4-BE49-F238E27FC236}">
                <a16:creationId xmlns:a16="http://schemas.microsoft.com/office/drawing/2014/main" id="{19DF2576-60C9-442F-8E8B-6B6ADB3CCDD7}"/>
              </a:ext>
            </a:extLst>
          </p:cNvPr>
          <p:cNvSpPr>
            <a:spLocks noGrp="1"/>
          </p:cNvSpPr>
          <p:nvPr>
            <p:ph idx="1"/>
          </p:nvPr>
        </p:nvSpPr>
        <p:spPr>
          <a:xfrm>
            <a:off x="3723968" y="1889185"/>
            <a:ext cx="4511678" cy="3780237"/>
          </a:xfrm>
        </p:spPr>
        <p:txBody>
          <a:bodyPr>
            <a:noAutofit/>
          </a:bodyPr>
          <a:lstStyle/>
          <a:p>
            <a:pPr marL="0" indent="0">
              <a:buNone/>
            </a:pPr>
            <a:r>
              <a:rPr lang="en-US" sz="2400" i="1" dirty="0">
                <a:latin typeface="Arial" panose="020B0604020202020204" pitchFamily="34" charset="0"/>
                <a:cs typeface="Arial" panose="020B0604020202020204" pitchFamily="34" charset="0"/>
              </a:rPr>
              <a:t>“Effective communication, in addition to being crucial for distributing information, is key to building a foundation of trust and empathy between individuals, and that foundation is what enables </a:t>
            </a:r>
            <a:r>
              <a:rPr lang="en-US" sz="2400" i="1" dirty="0" err="1">
                <a:latin typeface="Arial" panose="020B0604020202020204" pitchFamily="34" charset="0"/>
                <a:cs typeface="Arial" panose="020B0604020202020204" pitchFamily="34" charset="0"/>
              </a:rPr>
              <a:t>devops</a:t>
            </a:r>
            <a:r>
              <a:rPr lang="en-US" sz="2400" i="1" dirty="0">
                <a:latin typeface="Arial" panose="020B0604020202020204" pitchFamily="34" charset="0"/>
                <a:cs typeface="Arial" panose="020B0604020202020204" pitchFamily="34" charset="0"/>
              </a:rPr>
              <a:t> to really work.”</a:t>
            </a:r>
            <a:br>
              <a:rPr lang="en-US" sz="2400" i="1"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 Effective DevOps</a:t>
            </a:r>
          </a:p>
        </p:txBody>
      </p:sp>
      <p:pic>
        <p:nvPicPr>
          <p:cNvPr id="8" name="Picture 7" descr="A picture containing animal, mammal&#10;&#10;Description generated with very high confidence">
            <a:extLst>
              <a:ext uri="{FF2B5EF4-FFF2-40B4-BE49-F238E27FC236}">
                <a16:creationId xmlns:a16="http://schemas.microsoft.com/office/drawing/2014/main" id="{C22D61A0-6CB0-4471-BDDD-3EF119BC60B6}"/>
              </a:ext>
            </a:extLst>
          </p:cNvPr>
          <p:cNvPicPr>
            <a:picLocks noChangeAspect="1"/>
          </p:cNvPicPr>
          <p:nvPr/>
        </p:nvPicPr>
        <p:blipFill>
          <a:blip r:embed="rId3"/>
          <a:stretch>
            <a:fillRect/>
          </a:stretch>
        </p:blipFill>
        <p:spPr>
          <a:xfrm>
            <a:off x="7208379" y="0"/>
            <a:ext cx="1212746" cy="1588347"/>
          </a:xfrm>
          <a:prstGeom prst="rect">
            <a:avLst/>
          </a:prstGeom>
        </p:spPr>
      </p:pic>
      <p:sp>
        <p:nvSpPr>
          <p:cNvPr id="10" name="Footer Placeholder 3">
            <a:extLst>
              <a:ext uri="{FF2B5EF4-FFF2-40B4-BE49-F238E27FC236}">
                <a16:creationId xmlns:a16="http://schemas.microsoft.com/office/drawing/2014/main" id="{D373E0D0-4D44-4F5C-8B73-8F974A800304}"/>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093187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4" name="Picture 3" descr="Screen of a cell phone&#10;&#10;Description generated with very high confidence">
            <a:extLst>
              <a:ext uri="{FF2B5EF4-FFF2-40B4-BE49-F238E27FC236}">
                <a16:creationId xmlns:a16="http://schemas.microsoft.com/office/drawing/2014/main" id="{CE5CFDA7-D2CD-40E0-A284-3D349B1268FF}"/>
              </a:ext>
            </a:extLst>
          </p:cNvPr>
          <p:cNvPicPr>
            <a:picLocks noChangeAspect="1"/>
          </p:cNvPicPr>
          <p:nvPr/>
        </p:nvPicPr>
        <p:blipFill>
          <a:blip r:embed="rId2"/>
          <a:stretch>
            <a:fillRect/>
          </a:stretch>
        </p:blipFill>
        <p:spPr>
          <a:xfrm>
            <a:off x="482600" y="1552893"/>
            <a:ext cx="7504430" cy="3752215"/>
          </a:xfrm>
          <a:prstGeom prst="rect">
            <a:avLst/>
          </a:prstGeom>
          <a:ln w="228600" cap="sq" cmpd="thickThin">
            <a:solidFill>
              <a:srgbClr val="000000"/>
            </a:solidFill>
            <a:prstDash val="solid"/>
            <a:miter lim="800000"/>
          </a:ln>
          <a:effectLst>
            <a:innerShdw blurRad="76200">
              <a:srgbClr val="000000"/>
            </a:innerShdw>
          </a:effectLst>
        </p:spPr>
      </p:pic>
      <p:sp>
        <p:nvSpPr>
          <p:cNvPr id="10" name="Footer Placeholder 3">
            <a:extLst>
              <a:ext uri="{FF2B5EF4-FFF2-40B4-BE49-F238E27FC236}">
                <a16:creationId xmlns:a16="http://schemas.microsoft.com/office/drawing/2014/main" id="{FCA0DF3F-FF5F-4A00-ABE5-B998821B2C81}"/>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486946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62958-F8EE-4560-BB24-E8C5FA3F5C65}"/>
              </a:ext>
            </a:extLst>
          </p:cNvPr>
          <p:cNvSpPr>
            <a:spLocks noGrp="1"/>
          </p:cNvSpPr>
          <p:nvPr>
            <p:ph type="title"/>
          </p:nvPr>
        </p:nvSpPr>
        <p:spPr>
          <a:xfrm>
            <a:off x="946404" y="1131570"/>
            <a:ext cx="7269480" cy="994172"/>
          </a:xfrm>
        </p:spPr>
        <p:txBody>
          <a:bodyPr/>
          <a:lstStyle/>
          <a:p>
            <a:r>
              <a:rPr lang="en-US" dirty="0">
                <a:latin typeface="Arial Black" panose="020B0A04020102020204" pitchFamily="34" charset="0"/>
              </a:rPr>
              <a:t>Hello!</a:t>
            </a:r>
          </a:p>
        </p:txBody>
      </p:sp>
      <p:sp>
        <p:nvSpPr>
          <p:cNvPr id="3" name="Content Placeholder 2">
            <a:extLst>
              <a:ext uri="{FF2B5EF4-FFF2-40B4-BE49-F238E27FC236}">
                <a16:creationId xmlns:a16="http://schemas.microsoft.com/office/drawing/2014/main" id="{4D3B0A17-AD72-4ECF-BACE-62A3F1EE1FD8}"/>
              </a:ext>
            </a:extLst>
          </p:cNvPr>
          <p:cNvSpPr>
            <a:spLocks noGrp="1"/>
          </p:cNvSpPr>
          <p:nvPr>
            <p:ph sz="half" idx="1"/>
          </p:nvPr>
        </p:nvSpPr>
        <p:spPr>
          <a:xfrm>
            <a:off x="946404" y="2228850"/>
            <a:ext cx="4677156" cy="3775135"/>
          </a:xfrm>
        </p:spPr>
        <p:txBody>
          <a:bodyPr>
            <a:noAutofit/>
          </a:bodyPr>
          <a:lstStyle/>
          <a:p>
            <a:r>
              <a:rPr lang="en-US" sz="2000" dirty="0">
                <a:latin typeface="Arial" panose="020B0604020202020204" pitchFamily="34" charset="0"/>
                <a:cs typeface="Arial" panose="020B0604020202020204" pitchFamily="34" charset="0"/>
              </a:rPr>
              <a:t>Rebecca Long / @amaya30</a:t>
            </a:r>
          </a:p>
          <a:p>
            <a:pPr lvl="1"/>
            <a:r>
              <a:rPr lang="en-US" sz="1800" dirty="0">
                <a:latin typeface="Arial" panose="020B0604020202020204" pitchFamily="34" charset="0"/>
                <a:cs typeface="Arial" panose="020B0604020202020204" pitchFamily="34" charset="0"/>
              </a:rPr>
              <a:t>Spokane, Washington</a:t>
            </a:r>
          </a:p>
          <a:p>
            <a:pPr lvl="1"/>
            <a:r>
              <a:rPr lang="en-US" sz="1800" dirty="0">
                <a:latin typeface="Arial" panose="020B0604020202020204" pitchFamily="34" charset="0"/>
                <a:cs typeface="Arial" panose="020B0604020202020204" pitchFamily="34" charset="0"/>
              </a:rPr>
              <a:t>Bachelor's &amp; Master’s in Computer Science</a:t>
            </a:r>
          </a:p>
          <a:p>
            <a:pPr lvl="1"/>
            <a:r>
              <a:rPr lang="en-US" sz="1800" dirty="0">
                <a:latin typeface="Arial" panose="020B0604020202020204" pitchFamily="34" charset="0"/>
                <a:cs typeface="Arial" panose="020B0604020202020204" pitchFamily="34" charset="0"/>
              </a:rPr>
              <a:t>15 </a:t>
            </a:r>
            <a:r>
              <a:rPr lang="en-US" sz="1800" dirty="0" err="1">
                <a:latin typeface="Arial" panose="020B0604020202020204" pitchFamily="34" charset="0"/>
                <a:cs typeface="Arial" panose="020B0604020202020204" pitchFamily="34" charset="0"/>
              </a:rPr>
              <a:t>yrs</a:t>
            </a:r>
            <a:r>
              <a:rPr lang="en-US" sz="1800" dirty="0">
                <a:latin typeface="Arial" panose="020B0604020202020204" pitchFamily="34" charset="0"/>
                <a:cs typeface="Arial" panose="020B0604020202020204" pitchFamily="34" charset="0"/>
              </a:rPr>
              <a:t> as Software Engineer</a:t>
            </a:r>
          </a:p>
          <a:p>
            <a:pPr lvl="1"/>
            <a:r>
              <a:rPr lang="en-US" sz="1800" dirty="0">
                <a:latin typeface="Arial" panose="020B0604020202020204" pitchFamily="34" charset="0"/>
                <a:cs typeface="Arial" panose="020B0604020202020204" pitchFamily="34" charset="0"/>
              </a:rPr>
              <a:t>10 of those years as Quality Assurance</a:t>
            </a:r>
          </a:p>
          <a:p>
            <a:pPr lvl="1"/>
            <a:r>
              <a:rPr lang="en-US" sz="1800" dirty="0">
                <a:latin typeface="Arial" panose="020B0604020202020204" pitchFamily="34" charset="0"/>
                <a:cs typeface="Arial" panose="020B0604020202020204" pitchFamily="34" charset="0"/>
              </a:rPr>
              <a:t>Most recently officially in a DevOps role</a:t>
            </a:r>
          </a:p>
          <a:p>
            <a:r>
              <a:rPr lang="en-US" sz="2000" dirty="0">
                <a:latin typeface="Arial" panose="020B0604020202020204" pitchFamily="34" charset="0"/>
                <a:cs typeface="Arial" panose="020B0604020202020204" pitchFamily="34" charset="0"/>
              </a:rPr>
              <a:t>Lead DevOps Engineer at </a:t>
            </a:r>
            <a:r>
              <a:rPr lang="en-US" sz="2000" dirty="0" err="1">
                <a:latin typeface="Arial" panose="020B0604020202020204" pitchFamily="34" charset="0"/>
                <a:cs typeface="Arial" panose="020B0604020202020204" pitchFamily="34" charset="0"/>
                <a:hlinkClick r:id="rId2"/>
              </a:rPr>
              <a:t>RiskLens</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President / Founder of </a:t>
            </a:r>
            <a:r>
              <a:rPr lang="en-US" sz="2000" dirty="0">
                <a:latin typeface="Arial" panose="020B0604020202020204" pitchFamily="34" charset="0"/>
                <a:cs typeface="Arial" panose="020B0604020202020204" pitchFamily="34" charset="0"/>
                <a:hlinkClick r:id="rId3"/>
              </a:rPr>
              <a:t>Future Ada</a:t>
            </a:r>
            <a:endParaRPr lang="en-US" sz="2000" dirty="0">
              <a:latin typeface="Arial" panose="020B0604020202020204" pitchFamily="34" charset="0"/>
              <a:cs typeface="Arial" panose="020B0604020202020204" pitchFamily="34" charset="0"/>
            </a:endParaRPr>
          </a:p>
        </p:txBody>
      </p:sp>
      <p:pic>
        <p:nvPicPr>
          <p:cNvPr id="7" name="Content Placeholder 6" descr="A person smiling for the camera&#10;&#10;Description generated with very high confidence">
            <a:extLst>
              <a:ext uri="{FF2B5EF4-FFF2-40B4-BE49-F238E27FC236}">
                <a16:creationId xmlns:a16="http://schemas.microsoft.com/office/drawing/2014/main" id="{1C9FFD82-5923-4B04-B78E-78965D07D0B4}"/>
              </a:ext>
            </a:extLst>
          </p:cNvPr>
          <p:cNvPicPr>
            <a:picLocks noGrp="1" noChangeAspect="1"/>
          </p:cNvPicPr>
          <p:nvPr>
            <p:ph sz="half" idx="2"/>
          </p:nvPr>
        </p:nvPicPr>
        <p:blipFill>
          <a:blip r:embed="rId4"/>
          <a:stretch>
            <a:fillRect/>
          </a:stretch>
        </p:blipFill>
        <p:spPr>
          <a:xfrm>
            <a:off x="5870158" y="2280883"/>
            <a:ext cx="1832801" cy="18480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Footer Placeholder 3">
            <a:extLst>
              <a:ext uri="{FF2B5EF4-FFF2-40B4-BE49-F238E27FC236}">
                <a16:creationId xmlns:a16="http://schemas.microsoft.com/office/drawing/2014/main" id="{850A23B4-5416-4D1B-84C5-529DA94F0565}"/>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29992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8E8FC-DBA0-4147-A4B4-3009484E1557}"/>
              </a:ext>
            </a:extLst>
          </p:cNvPr>
          <p:cNvSpPr>
            <a:spLocks noGrp="1"/>
          </p:cNvSpPr>
          <p:nvPr>
            <p:ph type="title"/>
          </p:nvPr>
        </p:nvSpPr>
        <p:spPr/>
        <p:txBody>
          <a:bodyPr/>
          <a:lstStyle/>
          <a:p>
            <a:r>
              <a:rPr lang="en-US" dirty="0">
                <a:latin typeface="Arial Black" panose="020B0A04020102020204" pitchFamily="34" charset="0"/>
              </a:rPr>
              <a:t>Empathy &amp; Trust</a:t>
            </a:r>
          </a:p>
        </p:txBody>
      </p:sp>
      <p:sp>
        <p:nvSpPr>
          <p:cNvPr id="3" name="Content Placeholder 2">
            <a:extLst>
              <a:ext uri="{FF2B5EF4-FFF2-40B4-BE49-F238E27FC236}">
                <a16:creationId xmlns:a16="http://schemas.microsoft.com/office/drawing/2014/main" id="{BF2036B1-25DD-48C5-9B2B-FF9128F17E5B}"/>
              </a:ext>
            </a:extLst>
          </p:cNvPr>
          <p:cNvSpPr>
            <a:spLocks noGrp="1"/>
          </p:cNvSpPr>
          <p:nvPr>
            <p:ph sz="half" idx="1"/>
          </p:nvPr>
        </p:nvSpPr>
        <p:spPr>
          <a:xfrm>
            <a:off x="946404" y="1691322"/>
            <a:ext cx="4574502" cy="3801031"/>
          </a:xfrm>
        </p:spPr>
        <p:txBody>
          <a:bodyPr>
            <a:noAutofit/>
          </a:bodyPr>
          <a:lstStyle/>
          <a:p>
            <a:r>
              <a:rPr lang="en-US" sz="2400" dirty="0">
                <a:latin typeface="Arial" panose="020B0604020202020204" pitchFamily="34" charset="0"/>
                <a:cs typeface="Arial" panose="020B0604020202020204" pitchFamily="34" charset="0"/>
              </a:rPr>
              <a:t>Get to know your coworkers as people</a:t>
            </a:r>
          </a:p>
          <a:p>
            <a:r>
              <a:rPr lang="en-US" sz="2400" dirty="0">
                <a:latin typeface="Arial" panose="020B0604020202020204" pitchFamily="34" charset="0"/>
                <a:cs typeface="Arial" panose="020B0604020202020204" pitchFamily="34" charset="0"/>
              </a:rPr>
              <a:t>Regularly discuss non-work related topics with coworkers</a:t>
            </a:r>
          </a:p>
          <a:p>
            <a:pPr lvl="1"/>
            <a:r>
              <a:rPr lang="en-US" sz="2000" dirty="0">
                <a:latin typeface="Arial" panose="020B0604020202020204" pitchFamily="34" charset="0"/>
                <a:cs typeface="Arial" panose="020B0604020202020204" pitchFamily="34" charset="0"/>
              </a:rPr>
              <a:t>Family, pets, hobbies, passions, goals, etc.</a:t>
            </a:r>
          </a:p>
          <a:p>
            <a:r>
              <a:rPr lang="en-US" sz="2400" dirty="0">
                <a:latin typeface="Arial" panose="020B0604020202020204" pitchFamily="34" charset="0"/>
                <a:cs typeface="Arial" panose="020B0604020202020204" pitchFamily="34" charset="0"/>
              </a:rPr>
              <a:t>Builds trust and empathy between team members</a:t>
            </a:r>
          </a:p>
          <a:p>
            <a:r>
              <a:rPr lang="en-US" sz="2400" dirty="0">
                <a:latin typeface="Arial" panose="020B0604020202020204" pitchFamily="34" charset="0"/>
                <a:cs typeface="Arial" panose="020B0604020202020204" pitchFamily="34" charset="0"/>
              </a:rPr>
              <a:t>Better able to handle stress as a group</a:t>
            </a:r>
          </a:p>
        </p:txBody>
      </p:sp>
      <p:pic>
        <p:nvPicPr>
          <p:cNvPr id="8" name="Content Placeholder 7" descr="A grey and white cat with its mouth open&#10;&#10;Description generated with very high confidence">
            <a:extLst>
              <a:ext uri="{FF2B5EF4-FFF2-40B4-BE49-F238E27FC236}">
                <a16:creationId xmlns:a16="http://schemas.microsoft.com/office/drawing/2014/main" id="{CA115872-188C-4825-85E0-B4310BBA9B39}"/>
              </a:ext>
            </a:extLst>
          </p:cNvPr>
          <p:cNvPicPr>
            <a:picLocks noGrp="1" noChangeAspect="1"/>
          </p:cNvPicPr>
          <p:nvPr>
            <p:ph sz="half" idx="2"/>
          </p:nvPr>
        </p:nvPicPr>
        <p:blipFill>
          <a:blip r:embed="rId2"/>
          <a:stretch>
            <a:fillRect/>
          </a:stretch>
        </p:blipFill>
        <p:spPr>
          <a:xfrm>
            <a:off x="5618961" y="2159838"/>
            <a:ext cx="2438483" cy="32635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Footer Placeholder 3">
            <a:extLst>
              <a:ext uri="{FF2B5EF4-FFF2-40B4-BE49-F238E27FC236}">
                <a16:creationId xmlns:a16="http://schemas.microsoft.com/office/drawing/2014/main" id="{D52E9A3B-A967-4CE1-BBB3-B701ACA4C9DA}"/>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608848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close up of a newspaper&#10;&#10;Description generated with high confidence">
            <a:extLst>
              <a:ext uri="{FF2B5EF4-FFF2-40B4-BE49-F238E27FC236}">
                <a16:creationId xmlns:a16="http://schemas.microsoft.com/office/drawing/2014/main" id="{F70EA4CC-859E-4D62-9B2B-061DC02C1178}"/>
              </a:ext>
            </a:extLst>
          </p:cNvPr>
          <p:cNvPicPr>
            <a:picLocks noGrp="1" noChangeAspect="1"/>
          </p:cNvPicPr>
          <p:nvPr>
            <p:ph sz="half" idx="1"/>
          </p:nvPr>
        </p:nvPicPr>
        <p:blipFill>
          <a:blip r:embed="rId2"/>
          <a:stretch>
            <a:fillRect/>
          </a:stretch>
        </p:blipFill>
        <p:spPr>
          <a:xfrm>
            <a:off x="874752" y="2384639"/>
            <a:ext cx="3359944" cy="1629572"/>
          </a:xfrm>
          <a:prstGeom prst="rect">
            <a:avLst/>
          </a:prstGeom>
          <a:ln w="228600" cap="sq" cmpd="thickThin">
            <a:solidFill>
              <a:srgbClr val="000000"/>
            </a:solidFill>
            <a:prstDash val="solid"/>
            <a:miter lim="800000"/>
          </a:ln>
          <a:effectLst>
            <a:innerShdw blurRad="76200">
              <a:srgbClr val="000000"/>
            </a:innerShdw>
          </a:effectLst>
        </p:spPr>
      </p:pic>
      <p:sp>
        <p:nvSpPr>
          <p:cNvPr id="4" name="Content Placeholder 3">
            <a:extLst>
              <a:ext uri="{FF2B5EF4-FFF2-40B4-BE49-F238E27FC236}">
                <a16:creationId xmlns:a16="http://schemas.microsoft.com/office/drawing/2014/main" id="{FE74060C-8B69-4F0D-9C7A-2A6D79E38A8F}"/>
              </a:ext>
            </a:extLst>
          </p:cNvPr>
          <p:cNvSpPr>
            <a:spLocks noGrp="1"/>
          </p:cNvSpPr>
          <p:nvPr>
            <p:ph sz="half" idx="2"/>
          </p:nvPr>
        </p:nvSpPr>
        <p:spPr>
          <a:xfrm>
            <a:off x="4572000" y="2210232"/>
            <a:ext cx="3582982" cy="2185410"/>
          </a:xfrm>
        </p:spPr>
        <p:txBody>
          <a:bodyPr>
            <a:normAutofit/>
          </a:bodyPr>
          <a:lstStyle/>
          <a:p>
            <a:pPr marL="0" indent="0">
              <a:buNone/>
            </a:pPr>
            <a:r>
              <a:rPr lang="en-US" sz="2400" dirty="0">
                <a:latin typeface="Arial" panose="020B0604020202020204" pitchFamily="34" charset="0"/>
                <a:cs typeface="Arial" panose="020B0604020202020204" pitchFamily="34" charset="0"/>
              </a:rPr>
              <a:t>Merriam-Webster:</a:t>
            </a:r>
          </a:p>
          <a:p>
            <a:pPr marL="0" indent="0">
              <a:buNone/>
            </a:pPr>
            <a:r>
              <a:rPr lang="en-US" sz="2400" i="1" dirty="0">
                <a:latin typeface="Arial" panose="020B0604020202020204" pitchFamily="34" charset="0"/>
                <a:cs typeface="Arial" panose="020B0604020202020204" pitchFamily="34" charset="0"/>
              </a:rPr>
              <a:t>“sympathetic </a:t>
            </a:r>
            <a:br>
              <a:rPr lang="en-US" sz="2400" i="1" dirty="0">
                <a:latin typeface="Arial" panose="020B0604020202020204" pitchFamily="34" charset="0"/>
                <a:cs typeface="Arial" panose="020B0604020202020204" pitchFamily="34" charset="0"/>
              </a:rPr>
            </a:br>
            <a:r>
              <a:rPr lang="en-US" sz="2400" i="1" dirty="0">
                <a:latin typeface="Arial" panose="020B0604020202020204" pitchFamily="34" charset="0"/>
                <a:cs typeface="Arial" panose="020B0604020202020204" pitchFamily="34" charset="0"/>
              </a:rPr>
              <a:t>consciousness of others' distress together with a desire to alleviate it”</a:t>
            </a:r>
          </a:p>
        </p:txBody>
      </p:sp>
      <p:sp>
        <p:nvSpPr>
          <p:cNvPr id="15" name="Footer Placeholder 3">
            <a:extLst>
              <a:ext uri="{FF2B5EF4-FFF2-40B4-BE49-F238E27FC236}">
                <a16:creationId xmlns:a16="http://schemas.microsoft.com/office/drawing/2014/main" id="{F0CC0C6C-BE0B-4CF9-BBA3-78AC6870B3B6}"/>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485331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6244-B9FD-4357-99B0-601D85918DF1}"/>
              </a:ext>
            </a:extLst>
          </p:cNvPr>
          <p:cNvSpPr>
            <a:spLocks noGrp="1"/>
          </p:cNvSpPr>
          <p:nvPr>
            <p:ph type="title"/>
          </p:nvPr>
        </p:nvSpPr>
        <p:spPr/>
        <p:txBody>
          <a:bodyPr/>
          <a:lstStyle/>
          <a:p>
            <a:r>
              <a:rPr lang="en-US" dirty="0">
                <a:latin typeface="Arial Black" panose="020B0A04020102020204" pitchFamily="34" charset="0"/>
              </a:rPr>
              <a:t>Compassion</a:t>
            </a:r>
          </a:p>
        </p:txBody>
      </p:sp>
      <p:sp>
        <p:nvSpPr>
          <p:cNvPr id="3" name="Content Placeholder 2">
            <a:extLst>
              <a:ext uri="{FF2B5EF4-FFF2-40B4-BE49-F238E27FC236}">
                <a16:creationId xmlns:a16="http://schemas.microsoft.com/office/drawing/2014/main" id="{553C04C4-9C98-408D-9932-4E0186900FF4}"/>
              </a:ext>
            </a:extLst>
          </p:cNvPr>
          <p:cNvSpPr>
            <a:spLocks noGrp="1"/>
          </p:cNvSpPr>
          <p:nvPr>
            <p:ph idx="1"/>
          </p:nvPr>
        </p:nvSpPr>
        <p:spPr>
          <a:solidFill>
            <a:srgbClr val="FFFFFF">
              <a:alpha val="69804"/>
            </a:srgbClr>
          </a:solidFill>
        </p:spPr>
        <p:txBody>
          <a:bodyPr>
            <a:normAutofit/>
          </a:bodyPr>
          <a:lstStyle/>
          <a:p>
            <a:r>
              <a:rPr lang="en-US" sz="2400" dirty="0">
                <a:latin typeface="Arial" panose="020B0604020202020204" pitchFamily="34" charset="0"/>
                <a:cs typeface="Arial" panose="020B0604020202020204" pitchFamily="34" charset="0"/>
              </a:rPr>
              <a:t>Change is hard… have compassion for your colleagues as changes are implemented</a:t>
            </a:r>
          </a:p>
          <a:p>
            <a:r>
              <a:rPr lang="en-US" sz="2400" dirty="0">
                <a:latin typeface="Arial" panose="020B0604020202020204" pitchFamily="34" charset="0"/>
                <a:cs typeface="Arial" panose="020B0604020202020204" pitchFamily="34" charset="0"/>
              </a:rPr>
              <a:t>Stay in tune with how your team members are reacting to the changes</a:t>
            </a:r>
          </a:p>
          <a:p>
            <a:pPr lvl="1"/>
            <a:r>
              <a:rPr lang="en-US" sz="2400" dirty="0">
                <a:latin typeface="Arial" panose="020B0604020202020204" pitchFamily="34" charset="0"/>
                <a:cs typeface="Arial" panose="020B0604020202020204" pitchFamily="34" charset="0"/>
              </a:rPr>
              <a:t>Do we need to slow down the changes?</a:t>
            </a:r>
          </a:p>
          <a:p>
            <a:pPr lvl="1"/>
            <a:r>
              <a:rPr lang="en-US" sz="2400" dirty="0">
                <a:latin typeface="Arial" panose="020B0604020202020204" pitchFamily="34" charset="0"/>
                <a:cs typeface="Arial" panose="020B0604020202020204" pitchFamily="34" charset="0"/>
              </a:rPr>
              <a:t>Do we need to have extra conversations to walk them through a specific change?</a:t>
            </a:r>
          </a:p>
          <a:p>
            <a:pPr lvl="1"/>
            <a:r>
              <a:rPr lang="en-US" sz="2400" dirty="0">
                <a:latin typeface="Arial" panose="020B0604020202020204" pitchFamily="34" charset="0"/>
                <a:cs typeface="Arial" panose="020B0604020202020204" pitchFamily="34" charset="0"/>
              </a:rPr>
              <a:t>Is there an extra tool you can implement to make the transition easier for someone?</a:t>
            </a:r>
          </a:p>
        </p:txBody>
      </p:sp>
      <p:sp>
        <p:nvSpPr>
          <p:cNvPr id="6" name="Footer Placeholder 3">
            <a:extLst>
              <a:ext uri="{FF2B5EF4-FFF2-40B4-BE49-F238E27FC236}">
                <a16:creationId xmlns:a16="http://schemas.microsoft.com/office/drawing/2014/main" id="{CF8E8A6D-E38C-4F48-83C3-A78D8002934A}"/>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13489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A83A8-E737-4B6F-8FF4-12D23AAF20D6}"/>
              </a:ext>
            </a:extLst>
          </p:cNvPr>
          <p:cNvSpPr>
            <a:spLocks noGrp="1"/>
          </p:cNvSpPr>
          <p:nvPr>
            <p:ph type="title"/>
          </p:nvPr>
        </p:nvSpPr>
        <p:spPr>
          <a:xfrm>
            <a:off x="671272" y="365759"/>
            <a:ext cx="7544612" cy="1695953"/>
          </a:xfrm>
        </p:spPr>
        <p:txBody>
          <a:bodyPr/>
          <a:lstStyle/>
          <a:p>
            <a:r>
              <a:rPr lang="en-US" dirty="0">
                <a:latin typeface="Arial Black" panose="020B0A04020102020204" pitchFamily="34" charset="0"/>
              </a:rPr>
              <a:t>Eliminate Blame &amp; Shame</a:t>
            </a:r>
          </a:p>
        </p:txBody>
      </p:sp>
      <p:sp>
        <p:nvSpPr>
          <p:cNvPr id="3" name="Content Placeholder 2">
            <a:extLst>
              <a:ext uri="{FF2B5EF4-FFF2-40B4-BE49-F238E27FC236}">
                <a16:creationId xmlns:a16="http://schemas.microsoft.com/office/drawing/2014/main" id="{C1116028-EA41-4B83-86E3-16854E5F3AC7}"/>
              </a:ext>
            </a:extLst>
          </p:cNvPr>
          <p:cNvSpPr>
            <a:spLocks noGrp="1"/>
          </p:cNvSpPr>
          <p:nvPr>
            <p:ph idx="1"/>
          </p:nvPr>
        </p:nvSpPr>
        <p:spPr>
          <a:xfrm>
            <a:off x="4247817" y="2510254"/>
            <a:ext cx="4056793" cy="3263503"/>
          </a:xfrm>
        </p:spPr>
        <p:txBody>
          <a:bodyPr>
            <a:normAutofit/>
          </a:bodyPr>
          <a:lstStyle/>
          <a:p>
            <a:pPr marL="0" indent="0">
              <a:buNone/>
            </a:pPr>
            <a:r>
              <a:rPr lang="en-US" i="1" dirty="0">
                <a:latin typeface="Arial" panose="020B0604020202020204" pitchFamily="34" charset="0"/>
                <a:cs typeface="Arial" panose="020B0604020202020204" pitchFamily="34" charset="0"/>
              </a:rPr>
              <a:t>“Shame can only rise so far in any system before people disengage to protect themselves. When we’re disengaged, we don’t show up, we don’t contribute, and we stop caring.”</a:t>
            </a:r>
            <a:br>
              <a:rPr lang="en-US" i="1"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Brené</a:t>
            </a:r>
            <a:r>
              <a:rPr lang="en-US" dirty="0">
                <a:latin typeface="Arial" panose="020B0604020202020204" pitchFamily="34" charset="0"/>
                <a:cs typeface="Arial" panose="020B0604020202020204" pitchFamily="34" charset="0"/>
              </a:rPr>
              <a:t> Brown, Daring Greatly</a:t>
            </a:r>
          </a:p>
        </p:txBody>
      </p:sp>
      <p:pic>
        <p:nvPicPr>
          <p:cNvPr id="6" name="Picture 5">
            <a:extLst>
              <a:ext uri="{FF2B5EF4-FFF2-40B4-BE49-F238E27FC236}">
                <a16:creationId xmlns:a16="http://schemas.microsoft.com/office/drawing/2014/main" id="{98661B3D-4D6E-4C14-9AEB-7DFE18A3D255}"/>
              </a:ext>
            </a:extLst>
          </p:cNvPr>
          <p:cNvPicPr>
            <a:picLocks noChangeAspect="1"/>
          </p:cNvPicPr>
          <p:nvPr/>
        </p:nvPicPr>
        <p:blipFill>
          <a:blip r:embed="rId2"/>
          <a:stretch>
            <a:fillRect/>
          </a:stretch>
        </p:blipFill>
        <p:spPr>
          <a:xfrm>
            <a:off x="671272" y="2526030"/>
            <a:ext cx="3205545" cy="1805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close up of a logo&#10;&#10;Description generated with very high confidence">
            <a:extLst>
              <a:ext uri="{FF2B5EF4-FFF2-40B4-BE49-F238E27FC236}">
                <a16:creationId xmlns:a16="http://schemas.microsoft.com/office/drawing/2014/main" id="{03AE7298-EB4E-4AE3-9168-F3CA8F7C184B}"/>
              </a:ext>
            </a:extLst>
          </p:cNvPr>
          <p:cNvPicPr>
            <a:picLocks noChangeAspect="1"/>
          </p:cNvPicPr>
          <p:nvPr/>
        </p:nvPicPr>
        <p:blipFill>
          <a:blip r:embed="rId3"/>
          <a:stretch>
            <a:fillRect/>
          </a:stretch>
        </p:blipFill>
        <p:spPr>
          <a:xfrm>
            <a:off x="7657959" y="-3267"/>
            <a:ext cx="770537" cy="1165146"/>
          </a:xfrm>
          <a:prstGeom prst="rect">
            <a:avLst/>
          </a:prstGeom>
        </p:spPr>
      </p:pic>
      <p:sp>
        <p:nvSpPr>
          <p:cNvPr id="10" name="Footer Placeholder 3">
            <a:extLst>
              <a:ext uri="{FF2B5EF4-FFF2-40B4-BE49-F238E27FC236}">
                <a16:creationId xmlns:a16="http://schemas.microsoft.com/office/drawing/2014/main" id="{4E7929D3-F6AB-4A4F-A214-FEC4CE06B86E}"/>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3844465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25000" b="-2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CB24-2805-4DBF-93A4-495EB948306D}"/>
              </a:ext>
            </a:extLst>
          </p:cNvPr>
          <p:cNvSpPr>
            <a:spLocks noGrp="1"/>
          </p:cNvSpPr>
          <p:nvPr>
            <p:ph type="title"/>
          </p:nvPr>
        </p:nvSpPr>
        <p:spPr>
          <a:xfrm>
            <a:off x="500332" y="1131570"/>
            <a:ext cx="7715552" cy="714483"/>
          </a:xfrm>
        </p:spPr>
        <p:txBody>
          <a:bodyPr/>
          <a:lstStyle/>
          <a:p>
            <a:r>
              <a:rPr lang="en-US" dirty="0">
                <a:latin typeface="Arial Black" panose="020B0A04020102020204" pitchFamily="34" charset="0"/>
              </a:rPr>
              <a:t>Teamwork &amp; Cooperation</a:t>
            </a:r>
          </a:p>
        </p:txBody>
      </p:sp>
      <p:sp>
        <p:nvSpPr>
          <p:cNvPr id="3" name="Content Placeholder 2">
            <a:extLst>
              <a:ext uri="{FF2B5EF4-FFF2-40B4-BE49-F238E27FC236}">
                <a16:creationId xmlns:a16="http://schemas.microsoft.com/office/drawing/2014/main" id="{8998F998-CDB0-40DA-B15D-5FB06ABD1359}"/>
              </a:ext>
            </a:extLst>
          </p:cNvPr>
          <p:cNvSpPr>
            <a:spLocks noGrp="1"/>
          </p:cNvSpPr>
          <p:nvPr>
            <p:ph idx="1"/>
          </p:nvPr>
        </p:nvSpPr>
        <p:spPr>
          <a:xfrm>
            <a:off x="500332" y="1846053"/>
            <a:ext cx="7715552" cy="4597877"/>
          </a:xfrm>
          <a:solidFill>
            <a:srgbClr val="FFFFFF">
              <a:alpha val="69804"/>
            </a:srgbClr>
          </a:solidFill>
        </p:spPr>
        <p:txBody>
          <a:bodyPr>
            <a:noAutofit/>
          </a:bodyPr>
          <a:lstStyle/>
          <a:p>
            <a:r>
              <a:rPr lang="en-US" sz="2400" dirty="0">
                <a:latin typeface="Arial" panose="020B0604020202020204" pitchFamily="34" charset="0"/>
                <a:cs typeface="Arial" panose="020B0604020202020204" pitchFamily="34" charset="0"/>
              </a:rPr>
              <a:t>Play nice with others on your team and beyond</a:t>
            </a:r>
          </a:p>
          <a:p>
            <a:r>
              <a:rPr lang="en-US" sz="2400" dirty="0">
                <a:latin typeface="Arial" panose="020B0604020202020204" pitchFamily="34" charset="0"/>
                <a:cs typeface="Arial" panose="020B0604020202020204" pitchFamily="34" charset="0"/>
              </a:rPr>
              <a:t>Empower the ideas from others</a:t>
            </a:r>
          </a:p>
          <a:p>
            <a:r>
              <a:rPr lang="en-US" sz="2400" dirty="0">
                <a:latin typeface="Arial" panose="020B0604020202020204" pitchFamily="34" charset="0"/>
                <a:cs typeface="Arial" panose="020B0604020202020204" pitchFamily="34" charset="0"/>
              </a:rPr>
              <a:t>Encourage conversation and questions so everyone can learn and be on the same page</a:t>
            </a:r>
          </a:p>
          <a:p>
            <a:pPr lvl="1"/>
            <a:r>
              <a:rPr lang="en-US" sz="2000" dirty="0">
                <a:latin typeface="Arial" panose="020B0604020202020204" pitchFamily="34" charset="0"/>
                <a:cs typeface="Arial" panose="020B0604020202020204" pitchFamily="34" charset="0"/>
              </a:rPr>
              <a:t>No dumb questions</a:t>
            </a:r>
          </a:p>
          <a:p>
            <a:r>
              <a:rPr lang="en-US" sz="2400" dirty="0">
                <a:latin typeface="Arial" panose="020B0604020202020204" pitchFamily="34" charset="0"/>
                <a:cs typeface="Arial" panose="020B0604020202020204" pitchFamily="34" charset="0"/>
              </a:rPr>
              <a:t>Focus on the team and the work vs individuals</a:t>
            </a:r>
          </a:p>
          <a:p>
            <a:pPr lvl="1"/>
            <a:r>
              <a:rPr lang="en-US" sz="2000" dirty="0">
                <a:latin typeface="Arial" panose="020B0604020202020204" pitchFamily="34" charset="0"/>
                <a:cs typeface="Arial" panose="020B0604020202020204" pitchFamily="34" charset="0"/>
              </a:rPr>
              <a:t>Extra important when mistakes and/or failures (a.k.a. “learning opportunities”) happen</a:t>
            </a:r>
          </a:p>
          <a:p>
            <a:pPr lvl="1"/>
            <a:r>
              <a:rPr lang="en-US" sz="2000" dirty="0">
                <a:latin typeface="Arial" panose="020B0604020202020204" pitchFamily="34" charset="0"/>
                <a:cs typeface="Arial" panose="020B0604020202020204" pitchFamily="34" charset="0"/>
              </a:rPr>
              <a:t>Team succeeds together</a:t>
            </a:r>
          </a:p>
          <a:p>
            <a:pPr lvl="1"/>
            <a:r>
              <a:rPr lang="en-US" sz="2000" dirty="0">
                <a:latin typeface="Arial" panose="020B0604020202020204" pitchFamily="34" charset="0"/>
                <a:cs typeface="Arial" panose="020B0604020202020204" pitchFamily="34" charset="0"/>
              </a:rPr>
              <a:t>No lone wolves</a:t>
            </a:r>
          </a:p>
          <a:p>
            <a:pPr lvl="1"/>
            <a:r>
              <a:rPr lang="en-US" sz="2000" dirty="0">
                <a:latin typeface="Arial" panose="020B0604020202020204" pitchFamily="34" charset="0"/>
                <a:cs typeface="Arial" panose="020B0604020202020204" pitchFamily="34" charset="0"/>
              </a:rPr>
              <a:t>No “cowboys”</a:t>
            </a:r>
          </a:p>
        </p:txBody>
      </p:sp>
      <p:sp>
        <p:nvSpPr>
          <p:cNvPr id="10" name="Footer Placeholder 3">
            <a:extLst>
              <a:ext uri="{FF2B5EF4-FFF2-40B4-BE49-F238E27FC236}">
                <a16:creationId xmlns:a16="http://schemas.microsoft.com/office/drawing/2014/main" id="{ABF15462-AF87-4E32-9B96-F6099C2E809B}"/>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835969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B494-6802-4743-9454-BF46FC97A10E}"/>
              </a:ext>
            </a:extLst>
          </p:cNvPr>
          <p:cNvSpPr>
            <a:spLocks noGrp="1"/>
          </p:cNvSpPr>
          <p:nvPr>
            <p:ph type="title"/>
          </p:nvPr>
        </p:nvSpPr>
        <p:spPr/>
        <p:txBody>
          <a:bodyPr/>
          <a:lstStyle/>
          <a:p>
            <a:r>
              <a:rPr lang="en-US" dirty="0">
                <a:latin typeface="Arial Black" panose="020B0A04020102020204" pitchFamily="34" charset="0"/>
              </a:rPr>
              <a:t>Growth Mindset</a:t>
            </a:r>
          </a:p>
        </p:txBody>
      </p:sp>
      <p:sp>
        <p:nvSpPr>
          <p:cNvPr id="3" name="Content Placeholder 2">
            <a:extLst>
              <a:ext uri="{FF2B5EF4-FFF2-40B4-BE49-F238E27FC236}">
                <a16:creationId xmlns:a16="http://schemas.microsoft.com/office/drawing/2014/main" id="{41C36D7E-C8B5-4735-80E5-08D920D93892}"/>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Term coined by </a:t>
            </a:r>
            <a:r>
              <a:rPr lang="en-US" sz="2400" dirty="0" err="1">
                <a:latin typeface="Arial" panose="020B0604020202020204" pitchFamily="34" charset="0"/>
                <a:cs typeface="Arial" panose="020B0604020202020204" pitchFamily="34" charset="0"/>
              </a:rPr>
              <a:t>Dr</a:t>
            </a:r>
            <a:r>
              <a:rPr lang="en-US" sz="2400" dirty="0">
                <a:latin typeface="Arial" panose="020B0604020202020204" pitchFamily="34" charset="0"/>
                <a:cs typeface="Arial" panose="020B0604020202020204" pitchFamily="34" charset="0"/>
              </a:rPr>
              <a:t> Carol Dweck</a:t>
            </a:r>
          </a:p>
          <a:p>
            <a:r>
              <a:rPr lang="en-US" sz="2400" dirty="0">
                <a:latin typeface="Arial" panose="020B0604020202020204" pitchFamily="34" charset="0"/>
                <a:cs typeface="Arial" panose="020B0604020202020204" pitchFamily="34" charset="0"/>
              </a:rPr>
              <a:t>Believe that </a:t>
            </a:r>
            <a:r>
              <a:rPr lang="en-US" sz="2400" b="1" dirty="0">
                <a:latin typeface="Arial" panose="020B0604020202020204" pitchFamily="34" charset="0"/>
                <a:cs typeface="Arial" panose="020B0604020202020204" pitchFamily="34" charset="0"/>
              </a:rPr>
              <a:t>you</a:t>
            </a:r>
            <a:r>
              <a:rPr lang="en-US" sz="2400" dirty="0">
                <a:latin typeface="Arial" panose="020B0604020202020204" pitchFamily="34" charset="0"/>
                <a:cs typeface="Arial" panose="020B0604020202020204" pitchFamily="34" charset="0"/>
              </a:rPr>
              <a:t> can learn the skills you need to do the job</a:t>
            </a:r>
          </a:p>
          <a:p>
            <a:r>
              <a:rPr lang="en-US" sz="2400" dirty="0">
                <a:latin typeface="Arial" panose="020B0604020202020204" pitchFamily="34" charset="0"/>
                <a:cs typeface="Arial" panose="020B0604020202020204" pitchFamily="34" charset="0"/>
              </a:rPr>
              <a:t>Believe that </a:t>
            </a:r>
            <a:r>
              <a:rPr lang="en-US" sz="2400" b="1" dirty="0">
                <a:latin typeface="Arial" panose="020B0604020202020204" pitchFamily="34" charset="0"/>
                <a:cs typeface="Arial" panose="020B0604020202020204" pitchFamily="34" charset="0"/>
              </a:rPr>
              <a:t>others</a:t>
            </a:r>
            <a:r>
              <a:rPr lang="en-US" sz="2400" dirty="0">
                <a:latin typeface="Arial" panose="020B0604020202020204" pitchFamily="34" charset="0"/>
                <a:cs typeface="Arial" panose="020B0604020202020204" pitchFamily="34" charset="0"/>
              </a:rPr>
              <a:t> can learn the skills they need</a:t>
            </a:r>
          </a:p>
          <a:p>
            <a:r>
              <a:rPr lang="en-US" sz="2400" dirty="0">
                <a:latin typeface="Arial" panose="020B0604020202020204" pitchFamily="34" charset="0"/>
                <a:cs typeface="Arial" panose="020B0604020202020204" pitchFamily="34" charset="0"/>
              </a:rPr>
              <a:t>Provides confidence to learn and to take necessary risks to create positive changes</a:t>
            </a:r>
          </a:p>
          <a:p>
            <a:r>
              <a:rPr lang="en-US" sz="2400" dirty="0">
                <a:latin typeface="Arial" panose="020B0604020202020204" pitchFamily="34" charset="0"/>
                <a:cs typeface="Arial" panose="020B0604020202020204" pitchFamily="34" charset="0"/>
              </a:rPr>
              <a:t>Provides confidence to handle failure</a:t>
            </a:r>
          </a:p>
        </p:txBody>
      </p:sp>
      <p:sp>
        <p:nvSpPr>
          <p:cNvPr id="8" name="Footer Placeholder 3">
            <a:extLst>
              <a:ext uri="{FF2B5EF4-FFF2-40B4-BE49-F238E27FC236}">
                <a16:creationId xmlns:a16="http://schemas.microsoft.com/office/drawing/2014/main" id="{CBF9644C-BBB0-4447-A080-B5805D3C8770}"/>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3551814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www.mindsetworks.com/Assets/images/science/the-science/the-growth-mindset-i-can-get-smarter-large.jpg">
            <a:extLst>
              <a:ext uri="{FF2B5EF4-FFF2-40B4-BE49-F238E27FC236}">
                <a16:creationId xmlns:a16="http://schemas.microsoft.com/office/drawing/2014/main" id="{465A3989-F861-430B-BAF3-D5B83513AC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2" b="3674"/>
          <a:stretch/>
        </p:blipFill>
        <p:spPr bwMode="auto">
          <a:xfrm>
            <a:off x="103531" y="857258"/>
            <a:ext cx="8281343" cy="502915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3">
            <a:extLst>
              <a:ext uri="{FF2B5EF4-FFF2-40B4-BE49-F238E27FC236}">
                <a16:creationId xmlns:a16="http://schemas.microsoft.com/office/drawing/2014/main" id="{0C07CE59-BF4E-4E9D-9400-0CC02EDA9700}"/>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827600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99299-2502-4820-AEB6-9B17F7639549}"/>
              </a:ext>
            </a:extLst>
          </p:cNvPr>
          <p:cNvSpPr>
            <a:spLocks noGrp="1"/>
          </p:cNvSpPr>
          <p:nvPr>
            <p:ph type="title"/>
          </p:nvPr>
        </p:nvSpPr>
        <p:spPr/>
        <p:txBody>
          <a:bodyPr/>
          <a:lstStyle/>
          <a:p>
            <a:r>
              <a:rPr lang="en-US" dirty="0">
                <a:latin typeface="Arial Black" panose="020B0A04020102020204" pitchFamily="34" charset="0"/>
              </a:rPr>
              <a:t>Wrap Up</a:t>
            </a:r>
          </a:p>
        </p:txBody>
      </p:sp>
      <p:sp>
        <p:nvSpPr>
          <p:cNvPr id="6" name="Footer Placeholder 3">
            <a:extLst>
              <a:ext uri="{FF2B5EF4-FFF2-40B4-BE49-F238E27FC236}">
                <a16:creationId xmlns:a16="http://schemas.microsoft.com/office/drawing/2014/main" id="{AD461EE6-F9A5-4020-8CF6-FF24AAAC29A0}"/>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2023214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20FD5-3D82-4AD5-B690-5A14138D9410}"/>
              </a:ext>
            </a:extLst>
          </p:cNvPr>
          <p:cNvSpPr>
            <a:spLocks noGrp="1"/>
          </p:cNvSpPr>
          <p:nvPr>
            <p:ph type="title"/>
          </p:nvPr>
        </p:nvSpPr>
        <p:spPr>
          <a:xfrm>
            <a:off x="946404" y="1131570"/>
            <a:ext cx="7269480" cy="994172"/>
          </a:xfrm>
        </p:spPr>
        <p:txBody>
          <a:bodyPr>
            <a:normAutofit/>
          </a:bodyPr>
          <a:lstStyle/>
          <a:p>
            <a:r>
              <a:rPr lang="en-US" dirty="0">
                <a:latin typeface="Arial Black" panose="020B0A04020102020204" pitchFamily="34" charset="0"/>
              </a:rPr>
              <a:t>DevOps…</a:t>
            </a:r>
          </a:p>
        </p:txBody>
      </p:sp>
      <p:sp>
        <p:nvSpPr>
          <p:cNvPr id="3" name="Content Placeholder 2">
            <a:extLst>
              <a:ext uri="{FF2B5EF4-FFF2-40B4-BE49-F238E27FC236}">
                <a16:creationId xmlns:a16="http://schemas.microsoft.com/office/drawing/2014/main" id="{81281871-9677-4A0D-9292-299F722CB426}"/>
              </a:ext>
            </a:extLst>
          </p:cNvPr>
          <p:cNvSpPr>
            <a:spLocks noGrp="1"/>
          </p:cNvSpPr>
          <p:nvPr>
            <p:ph idx="1"/>
          </p:nvPr>
        </p:nvSpPr>
        <p:spPr>
          <a:xfrm>
            <a:off x="946404" y="2228850"/>
            <a:ext cx="3578430" cy="3263503"/>
          </a:xfrm>
        </p:spPr>
        <p:txBody>
          <a:bodyPr>
            <a:noAutofit/>
          </a:bodyPr>
          <a:lstStyle/>
          <a:p>
            <a:r>
              <a:rPr lang="en-US" sz="2400" dirty="0">
                <a:latin typeface="Arial" panose="020B0604020202020204" pitchFamily="34" charset="0"/>
                <a:cs typeface="Arial" panose="020B0604020202020204" pitchFamily="34" charset="0"/>
              </a:rPr>
              <a:t>Helps facilitate change via technology &amp; process</a:t>
            </a:r>
          </a:p>
          <a:p>
            <a:r>
              <a:rPr lang="en-US" sz="2400" dirty="0">
                <a:latin typeface="Arial" panose="020B0604020202020204" pitchFamily="34" charset="0"/>
                <a:cs typeface="Arial" panose="020B0604020202020204" pitchFamily="34" charset="0"/>
              </a:rPr>
              <a:t>Helps create the </a:t>
            </a:r>
            <a:r>
              <a:rPr lang="en-US" sz="2400" i="1" dirty="0">
                <a:latin typeface="Arial" panose="020B0604020202020204" pitchFamily="34" charset="0"/>
                <a:cs typeface="Arial" panose="020B0604020202020204" pitchFamily="34" charset="0"/>
              </a:rPr>
              <a:t>correct change </a:t>
            </a:r>
            <a:r>
              <a:rPr lang="en-US" sz="2400" dirty="0">
                <a:latin typeface="Arial" panose="020B0604020202020204" pitchFamily="34" charset="0"/>
                <a:cs typeface="Arial" panose="020B0604020202020204" pitchFamily="34" charset="0"/>
              </a:rPr>
              <a:t>at the </a:t>
            </a:r>
            <a:r>
              <a:rPr lang="en-US" sz="2400" i="1" dirty="0">
                <a:latin typeface="Arial" panose="020B0604020202020204" pitchFamily="34" charset="0"/>
                <a:cs typeface="Arial" panose="020B0604020202020204" pitchFamily="34" charset="0"/>
              </a:rPr>
              <a:t>correct time</a:t>
            </a:r>
          </a:p>
          <a:p>
            <a:r>
              <a:rPr lang="en-US" sz="2400" b="1" i="1" dirty="0">
                <a:latin typeface="Arial" panose="020B0604020202020204" pitchFamily="34" charset="0"/>
                <a:cs typeface="Arial" panose="020B0604020202020204" pitchFamily="34" charset="0"/>
              </a:rPr>
              <a:t>Helps people through change</a:t>
            </a:r>
          </a:p>
        </p:txBody>
      </p:sp>
      <p:pic>
        <p:nvPicPr>
          <p:cNvPr id="6" name="Picture 5" descr="A cat that is looking at the camera&#10;&#10;Description generated with very high confidence">
            <a:extLst>
              <a:ext uri="{FF2B5EF4-FFF2-40B4-BE49-F238E27FC236}">
                <a16:creationId xmlns:a16="http://schemas.microsoft.com/office/drawing/2014/main" id="{F9602626-11A5-48B4-B453-BB1BF52E9F1F}"/>
              </a:ext>
            </a:extLst>
          </p:cNvPr>
          <p:cNvPicPr>
            <a:picLocks noChangeAspect="1"/>
          </p:cNvPicPr>
          <p:nvPr/>
        </p:nvPicPr>
        <p:blipFill>
          <a:blip r:embed="rId2"/>
          <a:stretch>
            <a:fillRect/>
          </a:stretch>
        </p:blipFill>
        <p:spPr>
          <a:xfrm>
            <a:off x="4696804" y="2307431"/>
            <a:ext cx="3511130" cy="2729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Footer Placeholder 3">
            <a:extLst>
              <a:ext uri="{FF2B5EF4-FFF2-40B4-BE49-F238E27FC236}">
                <a16:creationId xmlns:a16="http://schemas.microsoft.com/office/drawing/2014/main" id="{92303929-6AE4-4DAC-9C60-821CCEBD6064}"/>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337608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40000" r="-40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976FA2-70A9-4853-B0AA-B2A40B4D11BA}"/>
              </a:ext>
            </a:extLst>
          </p:cNvPr>
          <p:cNvSpPr>
            <a:spLocks noGrp="1"/>
          </p:cNvSpPr>
          <p:nvPr>
            <p:ph idx="1"/>
          </p:nvPr>
        </p:nvSpPr>
        <p:spPr>
          <a:xfrm>
            <a:off x="946404" y="2228850"/>
            <a:ext cx="6446520" cy="2167387"/>
          </a:xfrm>
          <a:solidFill>
            <a:srgbClr val="000000">
              <a:alpha val="80000"/>
            </a:srgbClr>
          </a:solidFill>
        </p:spPr>
        <p:txBody>
          <a:bodyPr>
            <a:normAutofit/>
          </a:bodyPr>
          <a:lstStyle/>
          <a:p>
            <a:pPr marL="0" indent="0">
              <a:buNone/>
            </a:pPr>
            <a:r>
              <a:rPr lang="en-US" sz="2700" dirty="0">
                <a:latin typeface="Arial" panose="020B0604020202020204" pitchFamily="34" charset="0"/>
                <a:cs typeface="Arial" panose="020B0604020202020204" pitchFamily="34" charset="0"/>
              </a:rPr>
              <a:t>DevOps is the solution to creating a more diverse, inclusive, welcoming, and compassionate tech industry which will generate more inclusive tech for our diverse and ever complex world</a:t>
            </a:r>
          </a:p>
        </p:txBody>
      </p:sp>
      <p:sp>
        <p:nvSpPr>
          <p:cNvPr id="14" name="Footer Placeholder 3">
            <a:extLst>
              <a:ext uri="{FF2B5EF4-FFF2-40B4-BE49-F238E27FC236}">
                <a16:creationId xmlns:a16="http://schemas.microsoft.com/office/drawing/2014/main" id="{30947B78-FC33-4262-89FF-6B13809B0B00}"/>
              </a:ext>
            </a:extLst>
          </p:cNvPr>
          <p:cNvSpPr>
            <a:spLocks noGrp="1"/>
          </p:cNvSpPr>
          <p:nvPr>
            <p:ph type="ftr" sz="quarter" idx="11"/>
          </p:nvPr>
        </p:nvSpPr>
        <p:spPr>
          <a:xfrm rot="16200000">
            <a:off x="6166259" y="3660735"/>
            <a:ext cx="5312363" cy="254030"/>
          </a:xfrm>
        </p:spPr>
        <p:txBody>
          <a:bodyPr/>
          <a:lstStyle/>
          <a:p>
            <a:r>
              <a:rPr lang="en-US" sz="1800" dirty="0">
                <a:solidFill>
                  <a:schemeClr val="bg1"/>
                </a:solidFill>
              </a:rPr>
              <a:t>Seattle Code Camp | @amaya30 | #scc2018</a:t>
            </a:r>
          </a:p>
        </p:txBody>
      </p:sp>
    </p:spTree>
    <p:extLst>
      <p:ext uri="{BB962C8B-B14F-4D97-AF65-F5344CB8AC3E}">
        <p14:creationId xmlns:p14="http://schemas.microsoft.com/office/powerpoint/2010/main" val="1951509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clipart&#10;&#10;Description generated with very high confidence">
            <a:extLst>
              <a:ext uri="{FF2B5EF4-FFF2-40B4-BE49-F238E27FC236}">
                <a16:creationId xmlns:a16="http://schemas.microsoft.com/office/drawing/2014/main" id="{A4D648FF-F093-4362-8129-3C15C0484ADA}"/>
              </a:ext>
            </a:extLst>
          </p:cNvPr>
          <p:cNvPicPr>
            <a:picLocks noGrp="1" noChangeAspect="1"/>
          </p:cNvPicPr>
          <p:nvPr>
            <p:ph idx="1"/>
          </p:nvPr>
        </p:nvPicPr>
        <p:blipFill>
          <a:blip r:embed="rId2"/>
          <a:stretch>
            <a:fillRect/>
          </a:stretch>
        </p:blipFill>
        <p:spPr>
          <a:xfrm>
            <a:off x="1094214" y="2233228"/>
            <a:ext cx="6446044" cy="1904192"/>
          </a:xfrm>
        </p:spPr>
      </p:pic>
      <p:sp>
        <p:nvSpPr>
          <p:cNvPr id="11" name="TextBox 10">
            <a:extLst>
              <a:ext uri="{FF2B5EF4-FFF2-40B4-BE49-F238E27FC236}">
                <a16:creationId xmlns:a16="http://schemas.microsoft.com/office/drawing/2014/main" id="{5417E0DB-299E-4DC2-9D6C-3AAC0C44FA5E}"/>
              </a:ext>
            </a:extLst>
          </p:cNvPr>
          <p:cNvSpPr txBox="1"/>
          <p:nvPr/>
        </p:nvSpPr>
        <p:spPr>
          <a:xfrm>
            <a:off x="867578" y="4377134"/>
            <a:ext cx="6899313"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Cyber-risk quantification &amp; management software company</a:t>
            </a:r>
          </a:p>
        </p:txBody>
      </p:sp>
      <p:sp>
        <p:nvSpPr>
          <p:cNvPr id="13" name="Footer Placeholder 3">
            <a:extLst>
              <a:ext uri="{FF2B5EF4-FFF2-40B4-BE49-F238E27FC236}">
                <a16:creationId xmlns:a16="http://schemas.microsoft.com/office/drawing/2014/main" id="{08C71DDB-B1AA-4516-B5F5-580B27E9EC3C}"/>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890215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3000" r="-3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5127A3-8BC6-4157-A172-8ADE85D24E87}"/>
              </a:ext>
            </a:extLst>
          </p:cNvPr>
          <p:cNvSpPr>
            <a:spLocks noGrp="1"/>
          </p:cNvSpPr>
          <p:nvPr>
            <p:ph idx="1"/>
          </p:nvPr>
        </p:nvSpPr>
        <p:spPr>
          <a:xfrm>
            <a:off x="946404" y="2228851"/>
            <a:ext cx="6446520" cy="1834191"/>
          </a:xfrm>
          <a:solidFill>
            <a:srgbClr val="000000">
              <a:alpha val="80000"/>
            </a:srgbClr>
          </a:solidFill>
        </p:spPr>
        <p:txBody>
          <a:bodyPr>
            <a:noAutofit/>
          </a:bodyPr>
          <a:lstStyle/>
          <a:p>
            <a:pPr marL="0" indent="0">
              <a:buNone/>
            </a:pPr>
            <a:r>
              <a:rPr lang="en-US" sz="2400" dirty="0">
                <a:latin typeface="Arial" panose="020B0604020202020204" pitchFamily="34" charset="0"/>
                <a:cs typeface="Arial" panose="020B0604020202020204" pitchFamily="34" charset="0"/>
              </a:rPr>
              <a:t>As DevOps engineers, it is our responsibility to advocate for these principles and best practices so we can create the best technology possible and ultimately leave the world in a better place</a:t>
            </a:r>
          </a:p>
        </p:txBody>
      </p:sp>
      <p:sp>
        <p:nvSpPr>
          <p:cNvPr id="12" name="Footer Placeholder 3">
            <a:extLst>
              <a:ext uri="{FF2B5EF4-FFF2-40B4-BE49-F238E27FC236}">
                <a16:creationId xmlns:a16="http://schemas.microsoft.com/office/drawing/2014/main" id="{9740BE6F-421D-4442-9DA0-2A4A054A250E}"/>
              </a:ext>
            </a:extLst>
          </p:cNvPr>
          <p:cNvSpPr>
            <a:spLocks noGrp="1"/>
          </p:cNvSpPr>
          <p:nvPr>
            <p:ph type="ftr" sz="quarter" idx="11"/>
          </p:nvPr>
        </p:nvSpPr>
        <p:spPr>
          <a:xfrm rot="16200000">
            <a:off x="6156353" y="3650828"/>
            <a:ext cx="5312362" cy="273844"/>
          </a:xfrm>
        </p:spPr>
        <p:txBody>
          <a:bodyPr/>
          <a:lstStyle/>
          <a:p>
            <a:r>
              <a:rPr lang="en-US" sz="1800" dirty="0">
                <a:solidFill>
                  <a:schemeClr val="bg1"/>
                </a:solidFill>
              </a:rPr>
              <a:t>Seattle Code Camp | @amaya30 | #scc2018</a:t>
            </a:r>
          </a:p>
        </p:txBody>
      </p:sp>
    </p:spTree>
    <p:extLst>
      <p:ext uri="{BB962C8B-B14F-4D97-AF65-F5344CB8AC3E}">
        <p14:creationId xmlns:p14="http://schemas.microsoft.com/office/powerpoint/2010/main" val="9493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15670-1F41-42BB-83D3-DCFBF1A957DB}"/>
              </a:ext>
            </a:extLst>
          </p:cNvPr>
          <p:cNvSpPr>
            <a:spLocks noGrp="1"/>
          </p:cNvSpPr>
          <p:nvPr>
            <p:ph type="title"/>
          </p:nvPr>
        </p:nvSpPr>
        <p:spPr/>
        <p:txBody>
          <a:bodyPr/>
          <a:lstStyle/>
          <a:p>
            <a:r>
              <a:rPr lang="en-US" dirty="0">
                <a:latin typeface="Arial Black" panose="020B0A04020102020204" pitchFamily="34" charset="0"/>
              </a:rPr>
              <a:t>Learn more</a:t>
            </a:r>
          </a:p>
        </p:txBody>
      </p:sp>
      <p:sp>
        <p:nvSpPr>
          <p:cNvPr id="3" name="Content Placeholder 2">
            <a:extLst>
              <a:ext uri="{FF2B5EF4-FFF2-40B4-BE49-F238E27FC236}">
                <a16:creationId xmlns:a16="http://schemas.microsoft.com/office/drawing/2014/main" id="{F2B72042-CA88-432A-856E-78DFA6920697}"/>
              </a:ext>
            </a:extLst>
          </p:cNvPr>
          <p:cNvSpPr>
            <a:spLocks noGrp="1"/>
          </p:cNvSpPr>
          <p:nvPr>
            <p:ph idx="1"/>
          </p:nvPr>
        </p:nvSpPr>
        <p:spPr>
          <a:xfrm>
            <a:off x="2252856" y="1802922"/>
            <a:ext cx="5853299" cy="3689432"/>
          </a:xfrm>
        </p:spPr>
        <p:txBody>
          <a:bodyPr>
            <a:noAutofit/>
          </a:bodyPr>
          <a:lstStyle/>
          <a:p>
            <a:r>
              <a:rPr lang="en-US" sz="2400" dirty="0">
                <a:latin typeface="Arial" panose="020B0604020202020204" pitchFamily="34" charset="0"/>
                <a:cs typeface="Arial" panose="020B0604020202020204" pitchFamily="34" charset="0"/>
                <a:hlinkClick r:id="rId2"/>
              </a:rPr>
              <a:t>Effective DevOps: Building a Culture of Collaboration, Affinity, and Tooling at Scale by Jennifer Davis and </a:t>
            </a:r>
            <a:r>
              <a:rPr lang="en-US" sz="2400" dirty="0" err="1">
                <a:latin typeface="Arial" panose="020B0604020202020204" pitchFamily="34" charset="0"/>
                <a:cs typeface="Arial" panose="020B0604020202020204" pitchFamily="34" charset="0"/>
                <a:hlinkClick r:id="rId2"/>
              </a:rPr>
              <a:t>Ryn</a:t>
            </a:r>
            <a:r>
              <a:rPr lang="en-US" sz="2400" dirty="0">
                <a:latin typeface="Arial" panose="020B0604020202020204" pitchFamily="34" charset="0"/>
                <a:cs typeface="Arial" panose="020B0604020202020204" pitchFamily="34" charset="0"/>
                <a:hlinkClick r:id="rId2"/>
              </a:rPr>
              <a:t> Daniels</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hlinkClick r:id="rId3"/>
              </a:rPr>
              <a:t>Daring Greatly by </a:t>
            </a:r>
            <a:r>
              <a:rPr lang="en-US" sz="2400" dirty="0" err="1">
                <a:latin typeface="Arial" panose="020B0604020202020204" pitchFamily="34" charset="0"/>
                <a:cs typeface="Arial" panose="020B0604020202020204" pitchFamily="34" charset="0"/>
                <a:hlinkClick r:id="rId3"/>
              </a:rPr>
              <a:t>Brené</a:t>
            </a:r>
            <a:r>
              <a:rPr lang="en-US" sz="2400" dirty="0">
                <a:latin typeface="Arial" panose="020B0604020202020204" pitchFamily="34" charset="0"/>
                <a:cs typeface="Arial" panose="020B0604020202020204" pitchFamily="34" charset="0"/>
                <a:hlinkClick r:id="rId3"/>
              </a:rPr>
              <a:t> Brown</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hlinkClick r:id="rId4"/>
              </a:rPr>
              <a:t>Inclusion: Diversity, The New Workplace &amp; The Will To Change by Jennifer Brown</a:t>
            </a:r>
            <a:r>
              <a:rPr lang="en-US" sz="2400"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hlinkClick r:id="rId5"/>
              </a:rPr>
              <a:t>Emotional Intelligence: Why It Can Matter More Than IQ by Daniel Goleman</a:t>
            </a:r>
            <a:endParaRPr lang="en-US" sz="2400" dirty="0">
              <a:latin typeface="Arial" panose="020B0604020202020204" pitchFamily="34" charset="0"/>
              <a:cs typeface="Arial" panose="020B0604020202020204" pitchFamily="34" charset="0"/>
            </a:endParaRPr>
          </a:p>
        </p:txBody>
      </p:sp>
      <p:pic>
        <p:nvPicPr>
          <p:cNvPr id="7" name="Picture 6" descr="A screenshot of a cell phone&#10;&#10;Description generated with high confidence">
            <a:extLst>
              <a:ext uri="{FF2B5EF4-FFF2-40B4-BE49-F238E27FC236}">
                <a16:creationId xmlns:a16="http://schemas.microsoft.com/office/drawing/2014/main" id="{0993B251-6009-470E-864B-E47B45D70F06}"/>
              </a:ext>
            </a:extLst>
          </p:cNvPr>
          <p:cNvPicPr>
            <a:picLocks noChangeAspect="1"/>
          </p:cNvPicPr>
          <p:nvPr/>
        </p:nvPicPr>
        <p:blipFill>
          <a:blip r:embed="rId6"/>
          <a:stretch>
            <a:fillRect/>
          </a:stretch>
        </p:blipFill>
        <p:spPr>
          <a:xfrm>
            <a:off x="545953" y="3593354"/>
            <a:ext cx="800902" cy="1200150"/>
          </a:xfrm>
          <a:prstGeom prst="rect">
            <a:avLst/>
          </a:prstGeom>
        </p:spPr>
      </p:pic>
      <p:pic>
        <p:nvPicPr>
          <p:cNvPr id="9" name="Picture 8" descr="A picture containing animal, mammal&#10;&#10;Description generated with very high confidence">
            <a:extLst>
              <a:ext uri="{FF2B5EF4-FFF2-40B4-BE49-F238E27FC236}">
                <a16:creationId xmlns:a16="http://schemas.microsoft.com/office/drawing/2014/main" id="{43810358-13F3-401C-8677-2321D10D6C1C}"/>
              </a:ext>
            </a:extLst>
          </p:cNvPr>
          <p:cNvPicPr>
            <a:picLocks noChangeAspect="1"/>
          </p:cNvPicPr>
          <p:nvPr/>
        </p:nvPicPr>
        <p:blipFill>
          <a:blip r:embed="rId7"/>
          <a:stretch>
            <a:fillRect/>
          </a:stretch>
        </p:blipFill>
        <p:spPr>
          <a:xfrm>
            <a:off x="468549" y="1910081"/>
            <a:ext cx="916347" cy="120015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B0812A3E-ACEE-4CC3-999A-F73FEE33FFDD}"/>
              </a:ext>
            </a:extLst>
          </p:cNvPr>
          <p:cNvPicPr>
            <a:picLocks noChangeAspect="1"/>
          </p:cNvPicPr>
          <p:nvPr/>
        </p:nvPicPr>
        <p:blipFill>
          <a:blip r:embed="rId8"/>
          <a:stretch>
            <a:fillRect/>
          </a:stretch>
        </p:blipFill>
        <p:spPr>
          <a:xfrm>
            <a:off x="1422033" y="2993279"/>
            <a:ext cx="793686" cy="1200150"/>
          </a:xfrm>
          <a:prstGeom prst="rect">
            <a:avLst/>
          </a:prstGeom>
        </p:spPr>
      </p:pic>
      <p:pic>
        <p:nvPicPr>
          <p:cNvPr id="13" name="Picture 12" descr="A blue and white sign with black text&#10;&#10;Description generated with high confidence">
            <a:extLst>
              <a:ext uri="{FF2B5EF4-FFF2-40B4-BE49-F238E27FC236}">
                <a16:creationId xmlns:a16="http://schemas.microsoft.com/office/drawing/2014/main" id="{5854D87A-0820-4AB6-9BB0-5E7CA7768604}"/>
              </a:ext>
            </a:extLst>
          </p:cNvPr>
          <p:cNvPicPr>
            <a:picLocks noChangeAspect="1"/>
          </p:cNvPicPr>
          <p:nvPr/>
        </p:nvPicPr>
        <p:blipFill>
          <a:blip r:embed="rId9"/>
          <a:stretch>
            <a:fillRect/>
          </a:stretch>
        </p:blipFill>
        <p:spPr>
          <a:xfrm>
            <a:off x="1450384" y="4793504"/>
            <a:ext cx="764750" cy="1200032"/>
          </a:xfrm>
          <a:prstGeom prst="rect">
            <a:avLst/>
          </a:prstGeom>
        </p:spPr>
      </p:pic>
      <p:sp>
        <p:nvSpPr>
          <p:cNvPr id="16" name="Footer Placeholder 3">
            <a:extLst>
              <a:ext uri="{FF2B5EF4-FFF2-40B4-BE49-F238E27FC236}">
                <a16:creationId xmlns:a16="http://schemas.microsoft.com/office/drawing/2014/main" id="{3CF62538-E7FF-4371-86F2-06C88A4A67C9}"/>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344622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logo&#10;&#10;Description generated with very high confidence">
            <a:extLst>
              <a:ext uri="{FF2B5EF4-FFF2-40B4-BE49-F238E27FC236}">
                <a16:creationId xmlns:a16="http://schemas.microsoft.com/office/drawing/2014/main" id="{D4031CE3-8347-4F52-BB56-339AE26280C8}"/>
              </a:ext>
            </a:extLst>
          </p:cNvPr>
          <p:cNvPicPr>
            <a:picLocks noChangeAspect="1"/>
          </p:cNvPicPr>
          <p:nvPr/>
        </p:nvPicPr>
        <p:blipFill>
          <a:blip r:embed="rId2"/>
          <a:stretch>
            <a:fillRect/>
          </a:stretch>
        </p:blipFill>
        <p:spPr>
          <a:xfrm>
            <a:off x="5188896" y="4399333"/>
            <a:ext cx="2945437" cy="1715717"/>
          </a:xfrm>
          <a:prstGeom prst="rect">
            <a:avLst/>
          </a:prstGeom>
        </p:spPr>
      </p:pic>
      <p:sp>
        <p:nvSpPr>
          <p:cNvPr id="2" name="Title 1">
            <a:extLst>
              <a:ext uri="{FF2B5EF4-FFF2-40B4-BE49-F238E27FC236}">
                <a16:creationId xmlns:a16="http://schemas.microsoft.com/office/drawing/2014/main" id="{C2438187-2675-41C1-8701-5BD5E620CB23}"/>
              </a:ext>
            </a:extLst>
          </p:cNvPr>
          <p:cNvSpPr>
            <a:spLocks noGrp="1"/>
          </p:cNvSpPr>
          <p:nvPr>
            <p:ph type="title"/>
          </p:nvPr>
        </p:nvSpPr>
        <p:spPr>
          <a:xfrm>
            <a:off x="946404" y="1131570"/>
            <a:ext cx="7269480" cy="994172"/>
          </a:xfrm>
        </p:spPr>
        <p:txBody>
          <a:bodyPr>
            <a:normAutofit/>
          </a:bodyPr>
          <a:lstStyle/>
          <a:p>
            <a:r>
              <a:rPr lang="en-US" dirty="0">
                <a:latin typeface="Arial Black" panose="020B0A04020102020204" pitchFamily="34" charset="0"/>
              </a:rPr>
              <a:t>And even more!</a:t>
            </a:r>
          </a:p>
        </p:txBody>
      </p:sp>
      <p:sp>
        <p:nvSpPr>
          <p:cNvPr id="3" name="Content Placeholder 2">
            <a:extLst>
              <a:ext uri="{FF2B5EF4-FFF2-40B4-BE49-F238E27FC236}">
                <a16:creationId xmlns:a16="http://schemas.microsoft.com/office/drawing/2014/main" id="{5B289222-F145-4F82-97F8-8002DF154AFB}"/>
              </a:ext>
            </a:extLst>
          </p:cNvPr>
          <p:cNvSpPr>
            <a:spLocks noGrp="1"/>
          </p:cNvSpPr>
          <p:nvPr>
            <p:ph idx="1"/>
          </p:nvPr>
        </p:nvSpPr>
        <p:spPr>
          <a:xfrm>
            <a:off x="946404" y="2228850"/>
            <a:ext cx="5126592" cy="3263503"/>
          </a:xfrm>
        </p:spPr>
        <p:txBody>
          <a:bodyPr>
            <a:normAutofit/>
          </a:bodyPr>
          <a:lstStyle/>
          <a:p>
            <a:r>
              <a:rPr lang="en-US" sz="2400" dirty="0">
                <a:latin typeface="Arial" panose="020B0604020202020204" pitchFamily="34" charset="0"/>
                <a:cs typeface="Arial" panose="020B0604020202020204" pitchFamily="34" charset="0"/>
              </a:rPr>
              <a:t>Compassionate Coding</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hlinkClick r:id="rId3"/>
              </a:rPr>
              <a:t>https://compassionatecoding.com/</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Emotional Intelligence for Engineers by April </a:t>
            </a:r>
            <a:r>
              <a:rPr lang="en-US" sz="2400" dirty="0" err="1">
                <a:latin typeface="Arial" panose="020B0604020202020204" pitchFamily="34" charset="0"/>
                <a:cs typeface="Arial" panose="020B0604020202020204" pitchFamily="34" charset="0"/>
              </a:rPr>
              <a:t>Wensel</a:t>
            </a:r>
            <a:r>
              <a:rPr lang="en-US" sz="2400" dirty="0">
                <a:latin typeface="Arial" panose="020B0604020202020204" pitchFamily="34" charset="0"/>
                <a:cs typeface="Arial" panose="020B0604020202020204" pitchFamily="34" charset="0"/>
              </a:rPr>
              <a:t> from </a:t>
            </a:r>
            <a:r>
              <a:rPr lang="en-US" sz="2400" dirty="0" err="1">
                <a:latin typeface="Arial" panose="020B0604020202020204" pitchFamily="34" charset="0"/>
                <a:cs typeface="Arial" panose="020B0604020202020204" pitchFamily="34" charset="0"/>
              </a:rPr>
              <a:t>ngAtlanta</a:t>
            </a:r>
            <a:r>
              <a:rPr lang="en-US" sz="2400" dirty="0">
                <a:latin typeface="Arial" panose="020B0604020202020204" pitchFamily="34" charset="0"/>
                <a:cs typeface="Arial" panose="020B0604020202020204" pitchFamily="34" charset="0"/>
              </a:rPr>
              <a:t> 2018</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hlinkClick r:id="rId4"/>
              </a:rPr>
              <a:t>https://www.youtube.com/watch?v=SJnVhkEx8Cs</a:t>
            </a:r>
            <a:r>
              <a:rPr lang="en-US" sz="2400" dirty="0">
                <a:latin typeface="Arial" panose="020B0604020202020204" pitchFamily="34" charset="0"/>
                <a:cs typeface="Arial" panose="020B0604020202020204" pitchFamily="34" charset="0"/>
              </a:rPr>
              <a:t>  </a:t>
            </a:r>
          </a:p>
        </p:txBody>
      </p:sp>
      <p:sp>
        <p:nvSpPr>
          <p:cNvPr id="8" name="Footer Placeholder 3">
            <a:extLst>
              <a:ext uri="{FF2B5EF4-FFF2-40B4-BE49-F238E27FC236}">
                <a16:creationId xmlns:a16="http://schemas.microsoft.com/office/drawing/2014/main" id="{1460799C-85DE-4C4A-8EBD-EBBEE0C816BE}"/>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3213698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DF43-6110-45AA-87A7-048366600F2B}"/>
              </a:ext>
            </a:extLst>
          </p:cNvPr>
          <p:cNvSpPr>
            <a:spLocks noGrp="1"/>
          </p:cNvSpPr>
          <p:nvPr>
            <p:ph type="title"/>
          </p:nvPr>
        </p:nvSpPr>
        <p:spPr/>
        <p:txBody>
          <a:bodyPr/>
          <a:lstStyle/>
          <a:p>
            <a:r>
              <a:rPr lang="en-US" dirty="0">
                <a:latin typeface="Arial Black" panose="020B0A04020102020204" pitchFamily="34" charset="0"/>
              </a:rPr>
              <a:t>Contact Me</a:t>
            </a:r>
          </a:p>
        </p:txBody>
      </p:sp>
      <p:sp>
        <p:nvSpPr>
          <p:cNvPr id="5" name="Content Placeholder 4">
            <a:extLst>
              <a:ext uri="{FF2B5EF4-FFF2-40B4-BE49-F238E27FC236}">
                <a16:creationId xmlns:a16="http://schemas.microsoft.com/office/drawing/2014/main" id="{4CC00B13-725D-4994-A4FE-9126ED157DA9}"/>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Rebecca Long / @amaya30</a:t>
            </a:r>
          </a:p>
          <a:p>
            <a:pPr lvl="1"/>
            <a:r>
              <a:rPr lang="en-US" sz="2000" dirty="0">
                <a:latin typeface="Arial" panose="020B0604020202020204" pitchFamily="34" charset="0"/>
                <a:cs typeface="Arial" panose="020B0604020202020204" pitchFamily="34" charset="0"/>
                <a:hlinkClick r:id="rId2"/>
              </a:rPr>
              <a:t>http://www.rebeccalong.tech</a:t>
            </a:r>
            <a:endParaRPr lang="en-US" sz="2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Future Ada / @</a:t>
            </a:r>
            <a:r>
              <a:rPr lang="en-US" sz="2400" dirty="0" err="1">
                <a:latin typeface="Arial" panose="020B0604020202020204" pitchFamily="34" charset="0"/>
                <a:cs typeface="Arial" panose="020B0604020202020204" pitchFamily="34" charset="0"/>
              </a:rPr>
              <a:t>futureada</a:t>
            </a:r>
            <a:endParaRPr lang="en-US" sz="24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hlinkClick r:id="rId3"/>
              </a:rPr>
              <a:t>http://www.futureada.org</a:t>
            </a:r>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hlinkClick r:id="rId4"/>
              </a:rPr>
              <a:t>rebecca@futureada.org</a:t>
            </a:r>
            <a:endParaRPr lang="en-US" sz="2000" dirty="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RiskLens</a:t>
            </a: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risklens</a:t>
            </a:r>
            <a:endParaRPr lang="en-US" sz="24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hlinkClick r:id="rId5"/>
              </a:rPr>
              <a:t>https://www.risklens.com/</a:t>
            </a:r>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hlinkClick r:id="rId6"/>
              </a:rPr>
              <a:t>rlong@risklens.com</a:t>
            </a:r>
            <a:r>
              <a:rPr lang="en-US" sz="2000" dirty="0">
                <a:latin typeface="Arial" panose="020B0604020202020204" pitchFamily="34" charset="0"/>
                <a:cs typeface="Arial" panose="020B0604020202020204" pitchFamily="34" charset="0"/>
              </a:rPr>
              <a:t> </a:t>
            </a:r>
          </a:p>
          <a:p>
            <a:endParaRPr lang="en-US" sz="2400" dirty="0">
              <a:latin typeface="Arial" panose="020B0604020202020204" pitchFamily="34" charset="0"/>
              <a:cs typeface="Arial" panose="020B0604020202020204" pitchFamily="34" charset="0"/>
            </a:endParaRPr>
          </a:p>
        </p:txBody>
      </p:sp>
      <p:pic>
        <p:nvPicPr>
          <p:cNvPr id="8" name="Picture 7" descr="A person smiling for the camera&#10;&#10;Description generated with very high confidence">
            <a:extLst>
              <a:ext uri="{FF2B5EF4-FFF2-40B4-BE49-F238E27FC236}">
                <a16:creationId xmlns:a16="http://schemas.microsoft.com/office/drawing/2014/main" id="{68AD57A7-54D2-42FB-B6E9-63638190EF1B}"/>
              </a:ext>
            </a:extLst>
          </p:cNvPr>
          <p:cNvPicPr>
            <a:picLocks noChangeAspect="1"/>
          </p:cNvPicPr>
          <p:nvPr/>
        </p:nvPicPr>
        <p:blipFill>
          <a:blip r:embed="rId7"/>
          <a:stretch>
            <a:fillRect/>
          </a:stretch>
        </p:blipFill>
        <p:spPr>
          <a:xfrm>
            <a:off x="5952885" y="1691322"/>
            <a:ext cx="1155310" cy="11649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 picture containing clipart&#10;&#10;Description generated with very high confidence">
            <a:extLst>
              <a:ext uri="{FF2B5EF4-FFF2-40B4-BE49-F238E27FC236}">
                <a16:creationId xmlns:a16="http://schemas.microsoft.com/office/drawing/2014/main" id="{39B12B96-7BD4-4FDA-B124-375EDA319FA0}"/>
              </a:ext>
            </a:extLst>
          </p:cNvPr>
          <p:cNvPicPr>
            <a:picLocks noChangeAspect="1"/>
          </p:cNvPicPr>
          <p:nvPr/>
        </p:nvPicPr>
        <p:blipFill>
          <a:blip r:embed="rId8"/>
          <a:stretch>
            <a:fillRect/>
          </a:stretch>
        </p:blipFill>
        <p:spPr>
          <a:xfrm>
            <a:off x="5226069" y="4337286"/>
            <a:ext cx="2608942" cy="770694"/>
          </a:xfrm>
          <a:prstGeom prst="rect">
            <a:avLst/>
          </a:prstGeom>
        </p:spPr>
      </p:pic>
      <p:pic>
        <p:nvPicPr>
          <p:cNvPr id="14" name="Picture 13">
            <a:extLst>
              <a:ext uri="{FF2B5EF4-FFF2-40B4-BE49-F238E27FC236}">
                <a16:creationId xmlns:a16="http://schemas.microsoft.com/office/drawing/2014/main" id="{A990BC23-9088-4E9F-B7B1-56B833B0FEA1}"/>
              </a:ext>
            </a:extLst>
          </p:cNvPr>
          <p:cNvPicPr>
            <a:picLocks noChangeAspect="1"/>
          </p:cNvPicPr>
          <p:nvPr/>
        </p:nvPicPr>
        <p:blipFill>
          <a:blip r:embed="rId9"/>
          <a:stretch>
            <a:fillRect/>
          </a:stretch>
        </p:blipFill>
        <p:spPr>
          <a:xfrm>
            <a:off x="5251991" y="3171462"/>
            <a:ext cx="2557098" cy="994172"/>
          </a:xfrm>
          <a:prstGeom prst="rect">
            <a:avLst/>
          </a:prstGeom>
        </p:spPr>
      </p:pic>
      <p:sp>
        <p:nvSpPr>
          <p:cNvPr id="16" name="Footer Placeholder 3">
            <a:extLst>
              <a:ext uri="{FF2B5EF4-FFF2-40B4-BE49-F238E27FC236}">
                <a16:creationId xmlns:a16="http://schemas.microsoft.com/office/drawing/2014/main" id="{97D55C76-D1D7-429B-BA27-99F476399DF4}"/>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2617314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500"/>
                                        <p:tgtEl>
                                          <p:spTgt spid="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fade">
                                      <p:cBhvr>
                                        <p:cTn id="38" dur="500"/>
                                        <p:tgtEl>
                                          <p:spTgt spid="5">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Effect transition="in" filter="fade">
                                      <p:cBhvr>
                                        <p:cTn id="46" dur="500"/>
                                        <p:tgtEl>
                                          <p:spTgt spid="5">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Effect transition="in" filter="fade">
                                      <p:cBhvr>
                                        <p:cTn id="5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0D8B-B4CB-434C-9D70-95134E2DB838}"/>
              </a:ext>
            </a:extLst>
          </p:cNvPr>
          <p:cNvSpPr>
            <a:spLocks noGrp="1"/>
          </p:cNvSpPr>
          <p:nvPr>
            <p:ph type="title"/>
          </p:nvPr>
        </p:nvSpPr>
        <p:spPr>
          <a:xfrm>
            <a:off x="0" y="2696294"/>
            <a:ext cx="2543754" cy="1465412"/>
          </a:xfrm>
        </p:spPr>
        <p:txBody>
          <a:bodyPr vert="horz" lIns="68580" tIns="34290" rIns="68580" bIns="34290" rtlCol="0" anchor="b">
            <a:normAutofit/>
          </a:bodyPr>
          <a:lstStyle/>
          <a:p>
            <a:pPr algn="ctr">
              <a:lnSpc>
                <a:spcPct val="85000"/>
              </a:lnSpc>
            </a:pPr>
            <a:r>
              <a:rPr lang="en-US" sz="4500" dirty="0">
                <a:latin typeface="Arial Black" panose="020B0A04020102020204" pitchFamily="34" charset="0"/>
              </a:rPr>
              <a:t>Thank you!</a:t>
            </a:r>
          </a:p>
        </p:txBody>
      </p:sp>
      <p:pic>
        <p:nvPicPr>
          <p:cNvPr id="6" name="Content Placeholder 5" descr="A cat that is looking at the camera&#10;&#10;Description generated with very high confidence">
            <a:extLst>
              <a:ext uri="{FF2B5EF4-FFF2-40B4-BE49-F238E27FC236}">
                <a16:creationId xmlns:a16="http://schemas.microsoft.com/office/drawing/2014/main" id="{1F971439-AEBD-4CCE-8589-BA14499A8720}"/>
              </a:ext>
            </a:extLst>
          </p:cNvPr>
          <p:cNvPicPr>
            <a:picLocks noGrp="1" noChangeAspect="1"/>
          </p:cNvPicPr>
          <p:nvPr>
            <p:ph idx="1"/>
          </p:nvPr>
        </p:nvPicPr>
        <p:blipFill rotWithShape="1">
          <a:blip r:embed="rId2"/>
          <a:srcRect r="1" b="5267"/>
          <a:stretch/>
        </p:blipFill>
        <p:spPr>
          <a:xfrm>
            <a:off x="2667913" y="917638"/>
            <a:ext cx="5338916" cy="5143493"/>
          </a:xfrm>
          <a:prstGeom prst="rect">
            <a:avLst/>
          </a:prstGeom>
          <a:ln w="228600" cap="sq" cmpd="thickThin">
            <a:solidFill>
              <a:srgbClr val="000000"/>
            </a:solidFill>
            <a:prstDash val="solid"/>
            <a:miter lim="800000"/>
          </a:ln>
          <a:effectLst>
            <a:innerShdw blurRad="76200">
              <a:srgbClr val="000000"/>
            </a:innerShdw>
          </a:effectLst>
        </p:spPr>
      </p:pic>
      <p:sp>
        <p:nvSpPr>
          <p:cNvPr id="10" name="Footer Placeholder 3">
            <a:extLst>
              <a:ext uri="{FF2B5EF4-FFF2-40B4-BE49-F238E27FC236}">
                <a16:creationId xmlns:a16="http://schemas.microsoft.com/office/drawing/2014/main" id="{1E4FA2DA-9804-4353-9154-8304B7BAEAF8}"/>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743654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lose up of a logo&#10;&#10;Description generated with very high confidence">
            <a:extLst>
              <a:ext uri="{FF2B5EF4-FFF2-40B4-BE49-F238E27FC236}">
                <a16:creationId xmlns:a16="http://schemas.microsoft.com/office/drawing/2014/main" id="{BD0A4C39-9649-4EB9-A2F1-937DBDB21B3D}"/>
              </a:ext>
            </a:extLst>
          </p:cNvPr>
          <p:cNvPicPr>
            <a:picLocks noGrp="1" noChangeAspect="1"/>
          </p:cNvPicPr>
          <p:nvPr>
            <p:ph idx="1"/>
          </p:nvPr>
        </p:nvPicPr>
        <p:blipFill>
          <a:blip r:embed="rId2"/>
          <a:stretch>
            <a:fillRect/>
          </a:stretch>
        </p:blipFill>
        <p:spPr>
          <a:xfrm>
            <a:off x="2590462" y="1320360"/>
            <a:ext cx="3263504" cy="3263504"/>
          </a:xfrm>
        </p:spPr>
      </p:pic>
      <p:sp>
        <p:nvSpPr>
          <p:cNvPr id="11" name="TextBox 10">
            <a:extLst>
              <a:ext uri="{FF2B5EF4-FFF2-40B4-BE49-F238E27FC236}">
                <a16:creationId xmlns:a16="http://schemas.microsoft.com/office/drawing/2014/main" id="{87D9B7B9-35FE-4833-AE98-85F233C000C7}"/>
              </a:ext>
            </a:extLst>
          </p:cNvPr>
          <p:cNvSpPr txBox="1"/>
          <p:nvPr/>
        </p:nvSpPr>
        <p:spPr>
          <a:xfrm>
            <a:off x="611436" y="4494585"/>
            <a:ext cx="7221557"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501(c)(3) non-profit advocating and supporting women and non-binaries in STEAM (science, technology, engineering, art, and mathematics)</a:t>
            </a:r>
          </a:p>
        </p:txBody>
      </p:sp>
      <p:sp>
        <p:nvSpPr>
          <p:cNvPr id="13" name="Footer Placeholder 3">
            <a:extLst>
              <a:ext uri="{FF2B5EF4-FFF2-40B4-BE49-F238E27FC236}">
                <a16:creationId xmlns:a16="http://schemas.microsoft.com/office/drawing/2014/main" id="{BDC1E0FF-AA6C-4F45-94D8-892A09AD6391}"/>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95193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D70B-E793-48C9-9E59-3C5A54BB922E}"/>
              </a:ext>
            </a:extLst>
          </p:cNvPr>
          <p:cNvSpPr>
            <a:spLocks noGrp="1"/>
          </p:cNvSpPr>
          <p:nvPr>
            <p:ph type="title"/>
          </p:nvPr>
        </p:nvSpPr>
        <p:spPr>
          <a:xfrm>
            <a:off x="1061047" y="4380326"/>
            <a:ext cx="6211019" cy="662077"/>
          </a:xfrm>
        </p:spPr>
        <p:txBody>
          <a:bodyPr vert="horz" lIns="68580" tIns="34290" rIns="68580" bIns="34290" rtlCol="0" anchor="b">
            <a:normAutofit/>
          </a:bodyPr>
          <a:lstStyle/>
          <a:p>
            <a:pPr algn="ctr"/>
            <a:r>
              <a:rPr lang="en-US" sz="3300" dirty="0">
                <a:latin typeface="Arial" panose="020B0604020202020204" pitchFamily="34" charset="0"/>
                <a:cs typeface="Arial" panose="020B0604020202020204" pitchFamily="34" charset="0"/>
              </a:rPr>
              <a:t>Okay… Let’s talk about DevOps</a:t>
            </a:r>
          </a:p>
        </p:txBody>
      </p:sp>
      <p:pic>
        <p:nvPicPr>
          <p:cNvPr id="6" name="Picture 5" descr="A cat sitting on a white surface&#10;&#10;Description generated with very high confidence">
            <a:extLst>
              <a:ext uri="{FF2B5EF4-FFF2-40B4-BE49-F238E27FC236}">
                <a16:creationId xmlns:a16="http://schemas.microsoft.com/office/drawing/2014/main" id="{D92A64CB-47D3-424B-8D39-CFC991BAA7A5}"/>
              </a:ext>
            </a:extLst>
          </p:cNvPr>
          <p:cNvPicPr>
            <a:picLocks noChangeAspect="1"/>
          </p:cNvPicPr>
          <p:nvPr/>
        </p:nvPicPr>
        <p:blipFill>
          <a:blip r:embed="rId2"/>
          <a:stretch>
            <a:fillRect/>
          </a:stretch>
        </p:blipFill>
        <p:spPr>
          <a:xfrm>
            <a:off x="1685249" y="1607914"/>
            <a:ext cx="4962617" cy="2772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Footer Placeholder 3">
            <a:extLst>
              <a:ext uri="{FF2B5EF4-FFF2-40B4-BE49-F238E27FC236}">
                <a16:creationId xmlns:a16="http://schemas.microsoft.com/office/drawing/2014/main" id="{40C9326A-87C3-4E48-8822-4594D69A2E4A}"/>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2790541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7BDE-5D64-4D04-BF94-181B86C6DCEA}"/>
              </a:ext>
            </a:extLst>
          </p:cNvPr>
          <p:cNvSpPr>
            <a:spLocks noGrp="1"/>
          </p:cNvSpPr>
          <p:nvPr>
            <p:ph type="title"/>
          </p:nvPr>
        </p:nvSpPr>
        <p:spPr>
          <a:xfrm>
            <a:off x="741872" y="1131569"/>
            <a:ext cx="3657196" cy="653451"/>
          </a:xfrm>
        </p:spPr>
        <p:txBody>
          <a:bodyPr anchor="ctr">
            <a:normAutofit/>
          </a:bodyPr>
          <a:lstStyle/>
          <a:p>
            <a:r>
              <a:rPr lang="en-US" sz="2700" dirty="0">
                <a:latin typeface="Arial Black" panose="020B0A04020102020204" pitchFamily="34" charset="0"/>
              </a:rPr>
              <a:t>First thoughts … </a:t>
            </a:r>
          </a:p>
        </p:txBody>
      </p:sp>
      <p:graphicFrame>
        <p:nvGraphicFramePr>
          <p:cNvPr id="6" name="Content Placeholder 2">
            <a:extLst>
              <a:ext uri="{FF2B5EF4-FFF2-40B4-BE49-F238E27FC236}">
                <a16:creationId xmlns:a16="http://schemas.microsoft.com/office/drawing/2014/main" id="{BAD1748D-9595-4AB6-857E-6D114FA77528}"/>
              </a:ext>
            </a:extLst>
          </p:cNvPr>
          <p:cNvGraphicFramePr>
            <a:graphicFrameLocks noGrp="1"/>
          </p:cNvGraphicFramePr>
          <p:nvPr>
            <p:ph idx="1"/>
            <p:extLst>
              <p:ext uri="{D42A27DB-BD31-4B8C-83A1-F6EECF244321}">
                <p14:modId xmlns:p14="http://schemas.microsoft.com/office/powerpoint/2010/main" val="2472237260"/>
              </p:ext>
            </p:extLst>
          </p:nvPr>
        </p:nvGraphicFramePr>
        <p:xfrm>
          <a:off x="827791" y="1785020"/>
          <a:ext cx="6427024" cy="3941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3">
            <a:extLst>
              <a:ext uri="{FF2B5EF4-FFF2-40B4-BE49-F238E27FC236}">
                <a16:creationId xmlns:a16="http://schemas.microsoft.com/office/drawing/2014/main" id="{C0F257BF-6247-4AE7-BB0C-0D680EEC6005}"/>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2686430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BEC0F100-5D68-459E-BC36-2FE6452518E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C02DB2C6-5AB4-48A2-BB44-3BF2911B4F0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71437845-9927-4F16-B8EC-928BEB1C008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CD2DD74F-4B13-45C5-8D48-4BABB69B27F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E71A267E-8B73-421D-94A9-4338725A286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234E57DF-FEE9-4E68-B969-489F5B72AE4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5908-4FA1-47A2-B3B4-766C2CCBA12E}"/>
              </a:ext>
            </a:extLst>
          </p:cNvPr>
          <p:cNvSpPr>
            <a:spLocks noGrp="1"/>
          </p:cNvSpPr>
          <p:nvPr>
            <p:ph type="title"/>
          </p:nvPr>
        </p:nvSpPr>
        <p:spPr>
          <a:xfrm>
            <a:off x="522214" y="2704507"/>
            <a:ext cx="7693670" cy="994172"/>
          </a:xfrm>
        </p:spPr>
        <p:txBody>
          <a:bodyPr/>
          <a:lstStyle/>
          <a:p>
            <a:pPr algn="ctr"/>
            <a:r>
              <a:rPr lang="en-US" b="1" cap="small" dirty="0">
                <a:latin typeface="Arial Black" panose="020B0A04020102020204" pitchFamily="34" charset="0"/>
              </a:rPr>
              <a:t>SCRIPTING</a:t>
            </a:r>
          </a:p>
        </p:txBody>
      </p:sp>
      <p:pic>
        <p:nvPicPr>
          <p:cNvPr id="4" name="Picture 3" descr="A picture containing clipart&#10;&#10;Description generated with very high confidence">
            <a:extLst>
              <a:ext uri="{FF2B5EF4-FFF2-40B4-BE49-F238E27FC236}">
                <a16:creationId xmlns:a16="http://schemas.microsoft.com/office/drawing/2014/main" id="{C7F47FB5-CE66-45D6-BE01-F57AF57B5CA6}"/>
              </a:ext>
            </a:extLst>
          </p:cNvPr>
          <p:cNvPicPr>
            <a:picLocks noChangeAspect="1"/>
          </p:cNvPicPr>
          <p:nvPr/>
        </p:nvPicPr>
        <p:blipFill>
          <a:blip r:embed="rId2"/>
          <a:stretch>
            <a:fillRect/>
          </a:stretch>
        </p:blipFill>
        <p:spPr>
          <a:xfrm>
            <a:off x="628144" y="4916767"/>
            <a:ext cx="1882838" cy="665718"/>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CB8D8AA3-61B8-4A36-891C-673DC036E718}"/>
              </a:ext>
            </a:extLst>
          </p:cNvPr>
          <p:cNvPicPr>
            <a:picLocks noChangeAspect="1"/>
          </p:cNvPicPr>
          <p:nvPr/>
        </p:nvPicPr>
        <p:blipFill>
          <a:blip r:embed="rId3"/>
          <a:stretch>
            <a:fillRect/>
          </a:stretch>
        </p:blipFill>
        <p:spPr>
          <a:xfrm>
            <a:off x="417055" y="2389635"/>
            <a:ext cx="1309283" cy="1309283"/>
          </a:xfrm>
          <a:prstGeom prst="rect">
            <a:avLst/>
          </a:prstGeom>
        </p:spPr>
      </p:pic>
      <p:pic>
        <p:nvPicPr>
          <p:cNvPr id="6" name="Picture 5">
            <a:extLst>
              <a:ext uri="{FF2B5EF4-FFF2-40B4-BE49-F238E27FC236}">
                <a16:creationId xmlns:a16="http://schemas.microsoft.com/office/drawing/2014/main" id="{5093F4D9-A1D2-4024-B712-C9BD72CE6429}"/>
              </a:ext>
            </a:extLst>
          </p:cNvPr>
          <p:cNvPicPr>
            <a:picLocks noChangeAspect="1"/>
          </p:cNvPicPr>
          <p:nvPr/>
        </p:nvPicPr>
        <p:blipFill>
          <a:blip r:embed="rId4"/>
          <a:stretch>
            <a:fillRect/>
          </a:stretch>
        </p:blipFill>
        <p:spPr>
          <a:xfrm>
            <a:off x="1710331" y="1968332"/>
            <a:ext cx="1659722" cy="922068"/>
          </a:xfrm>
          <a:prstGeom prst="rect">
            <a:avLst/>
          </a:prstGeom>
        </p:spPr>
      </p:pic>
      <p:pic>
        <p:nvPicPr>
          <p:cNvPr id="7" name="Picture 6">
            <a:extLst>
              <a:ext uri="{FF2B5EF4-FFF2-40B4-BE49-F238E27FC236}">
                <a16:creationId xmlns:a16="http://schemas.microsoft.com/office/drawing/2014/main" id="{2FCB060A-7FC2-4AA9-AF58-2EC7AF917517}"/>
              </a:ext>
            </a:extLst>
          </p:cNvPr>
          <p:cNvPicPr>
            <a:picLocks noChangeAspect="1"/>
          </p:cNvPicPr>
          <p:nvPr/>
        </p:nvPicPr>
        <p:blipFill>
          <a:blip r:embed="rId5"/>
          <a:stretch>
            <a:fillRect/>
          </a:stretch>
        </p:blipFill>
        <p:spPr>
          <a:xfrm>
            <a:off x="3174566" y="5248309"/>
            <a:ext cx="1589764" cy="883202"/>
          </a:xfrm>
          <a:prstGeom prst="rect">
            <a:avLst/>
          </a:prstGeom>
        </p:spPr>
      </p:pic>
      <p:pic>
        <p:nvPicPr>
          <p:cNvPr id="8" name="Picture 7">
            <a:extLst>
              <a:ext uri="{FF2B5EF4-FFF2-40B4-BE49-F238E27FC236}">
                <a16:creationId xmlns:a16="http://schemas.microsoft.com/office/drawing/2014/main" id="{CA9DE1D5-BED5-45B0-9344-541A523786EB}"/>
              </a:ext>
            </a:extLst>
          </p:cNvPr>
          <p:cNvPicPr>
            <a:picLocks noChangeAspect="1"/>
          </p:cNvPicPr>
          <p:nvPr/>
        </p:nvPicPr>
        <p:blipFill>
          <a:blip r:embed="rId6"/>
          <a:stretch>
            <a:fillRect/>
          </a:stretch>
        </p:blipFill>
        <p:spPr>
          <a:xfrm>
            <a:off x="5890109" y="5039241"/>
            <a:ext cx="1659722" cy="92206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46EBAE46-A328-42F1-A896-57F49E80B91A}"/>
              </a:ext>
            </a:extLst>
          </p:cNvPr>
          <p:cNvPicPr>
            <a:picLocks noChangeAspect="1"/>
          </p:cNvPicPr>
          <p:nvPr/>
        </p:nvPicPr>
        <p:blipFill>
          <a:blip r:embed="rId7"/>
          <a:stretch>
            <a:fillRect/>
          </a:stretch>
        </p:blipFill>
        <p:spPr>
          <a:xfrm>
            <a:off x="3736251" y="4030221"/>
            <a:ext cx="1595783" cy="886546"/>
          </a:xfrm>
          <a:prstGeom prst="rect">
            <a:avLst/>
          </a:prstGeom>
        </p:spPr>
      </p:pic>
      <p:pic>
        <p:nvPicPr>
          <p:cNvPr id="10" name="Picture 9" descr="A picture containing clipart&#10;&#10;Description generated with high confidence">
            <a:extLst>
              <a:ext uri="{FF2B5EF4-FFF2-40B4-BE49-F238E27FC236}">
                <a16:creationId xmlns:a16="http://schemas.microsoft.com/office/drawing/2014/main" id="{E4473349-3D86-4282-A2C5-0DD14AE367EB}"/>
              </a:ext>
            </a:extLst>
          </p:cNvPr>
          <p:cNvPicPr>
            <a:picLocks noChangeAspect="1"/>
          </p:cNvPicPr>
          <p:nvPr/>
        </p:nvPicPr>
        <p:blipFill>
          <a:blip r:embed="rId8"/>
          <a:stretch>
            <a:fillRect/>
          </a:stretch>
        </p:blipFill>
        <p:spPr>
          <a:xfrm>
            <a:off x="5596243" y="3698679"/>
            <a:ext cx="2017268" cy="1120705"/>
          </a:xfrm>
          <a:prstGeom prst="rect">
            <a:avLst/>
          </a:prstGeom>
        </p:spPr>
      </p:pic>
      <p:pic>
        <p:nvPicPr>
          <p:cNvPr id="11" name="Picture 10" descr="A close up of a camel&#10;&#10;Description generated with very high confidence">
            <a:extLst>
              <a:ext uri="{FF2B5EF4-FFF2-40B4-BE49-F238E27FC236}">
                <a16:creationId xmlns:a16="http://schemas.microsoft.com/office/drawing/2014/main" id="{2DEC794F-A3EC-4E34-BB41-B9121D5F737F}"/>
              </a:ext>
            </a:extLst>
          </p:cNvPr>
          <p:cNvPicPr>
            <a:picLocks noChangeAspect="1"/>
          </p:cNvPicPr>
          <p:nvPr/>
        </p:nvPicPr>
        <p:blipFill>
          <a:blip r:embed="rId9"/>
          <a:stretch>
            <a:fillRect/>
          </a:stretch>
        </p:blipFill>
        <p:spPr>
          <a:xfrm>
            <a:off x="790866" y="719980"/>
            <a:ext cx="2034700" cy="1130389"/>
          </a:xfrm>
          <a:prstGeom prst="rect">
            <a:avLst/>
          </a:prstGeom>
        </p:spPr>
      </p:pic>
      <p:pic>
        <p:nvPicPr>
          <p:cNvPr id="12" name="Picture 11">
            <a:extLst>
              <a:ext uri="{FF2B5EF4-FFF2-40B4-BE49-F238E27FC236}">
                <a16:creationId xmlns:a16="http://schemas.microsoft.com/office/drawing/2014/main" id="{D8650EEE-EEE2-42B8-9D11-0BF3161CDFA4}"/>
              </a:ext>
            </a:extLst>
          </p:cNvPr>
          <p:cNvPicPr>
            <a:picLocks noChangeAspect="1"/>
          </p:cNvPicPr>
          <p:nvPr/>
        </p:nvPicPr>
        <p:blipFill>
          <a:blip r:embed="rId10"/>
          <a:stretch>
            <a:fillRect/>
          </a:stretch>
        </p:blipFill>
        <p:spPr>
          <a:xfrm>
            <a:off x="5482121" y="1238403"/>
            <a:ext cx="2219458" cy="741374"/>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9C3B1E2D-A5E0-40F4-AB16-D8C4C17BEF04}"/>
              </a:ext>
            </a:extLst>
          </p:cNvPr>
          <p:cNvPicPr>
            <a:picLocks noChangeAspect="1"/>
          </p:cNvPicPr>
          <p:nvPr/>
        </p:nvPicPr>
        <p:blipFill>
          <a:blip r:embed="rId11"/>
          <a:stretch>
            <a:fillRect/>
          </a:stretch>
        </p:blipFill>
        <p:spPr>
          <a:xfrm>
            <a:off x="1132345" y="3661167"/>
            <a:ext cx="1928846" cy="1071581"/>
          </a:xfrm>
          <a:prstGeom prst="rect">
            <a:avLst/>
          </a:prstGeom>
        </p:spPr>
      </p:pic>
      <p:pic>
        <p:nvPicPr>
          <p:cNvPr id="14" name="Picture 13">
            <a:extLst>
              <a:ext uri="{FF2B5EF4-FFF2-40B4-BE49-F238E27FC236}">
                <a16:creationId xmlns:a16="http://schemas.microsoft.com/office/drawing/2014/main" id="{ED70B50C-55C7-47F2-B786-6BCB25D792CD}"/>
              </a:ext>
            </a:extLst>
          </p:cNvPr>
          <p:cNvPicPr>
            <a:picLocks noChangeAspect="1"/>
          </p:cNvPicPr>
          <p:nvPr/>
        </p:nvPicPr>
        <p:blipFill>
          <a:blip r:embed="rId12"/>
          <a:stretch>
            <a:fillRect/>
          </a:stretch>
        </p:blipFill>
        <p:spPr>
          <a:xfrm>
            <a:off x="6129219" y="2268700"/>
            <a:ext cx="1749209" cy="971783"/>
          </a:xfrm>
          <a:prstGeom prst="rect">
            <a:avLst/>
          </a:prstGeom>
        </p:spPr>
      </p:pic>
      <p:pic>
        <p:nvPicPr>
          <p:cNvPr id="15" name="Picture 14" descr="A close up of a sign&#10;&#10;Description generated with very high confidence">
            <a:extLst>
              <a:ext uri="{FF2B5EF4-FFF2-40B4-BE49-F238E27FC236}">
                <a16:creationId xmlns:a16="http://schemas.microsoft.com/office/drawing/2014/main" id="{C0DBDC7C-1C6E-4913-86DF-5B219A8CFBDF}"/>
              </a:ext>
            </a:extLst>
          </p:cNvPr>
          <p:cNvPicPr>
            <a:picLocks noChangeAspect="1"/>
          </p:cNvPicPr>
          <p:nvPr/>
        </p:nvPicPr>
        <p:blipFill>
          <a:blip r:embed="rId13"/>
          <a:stretch>
            <a:fillRect/>
          </a:stretch>
        </p:blipFill>
        <p:spPr>
          <a:xfrm>
            <a:off x="3768731" y="1609691"/>
            <a:ext cx="1363194" cy="1119371"/>
          </a:xfrm>
          <a:prstGeom prst="rect">
            <a:avLst/>
          </a:prstGeom>
        </p:spPr>
      </p:pic>
      <p:sp>
        <p:nvSpPr>
          <p:cNvPr id="17" name="Footer Placeholder 3">
            <a:extLst>
              <a:ext uri="{FF2B5EF4-FFF2-40B4-BE49-F238E27FC236}">
                <a16:creationId xmlns:a16="http://schemas.microsoft.com/office/drawing/2014/main" id="{E9E36714-843C-41A1-8132-11E9C2CA9ADE}"/>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1664244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A5908-4FA1-47A2-B3B4-766C2CCBA12E}"/>
              </a:ext>
            </a:extLst>
          </p:cNvPr>
          <p:cNvSpPr>
            <a:spLocks noGrp="1"/>
          </p:cNvSpPr>
          <p:nvPr>
            <p:ph type="title"/>
          </p:nvPr>
        </p:nvSpPr>
        <p:spPr>
          <a:xfrm>
            <a:off x="522214" y="2704507"/>
            <a:ext cx="7693670" cy="994172"/>
          </a:xfrm>
        </p:spPr>
        <p:txBody>
          <a:bodyPr/>
          <a:lstStyle/>
          <a:p>
            <a:pPr algn="ctr"/>
            <a:r>
              <a:rPr lang="en-US" b="1" cap="small" dirty="0">
                <a:latin typeface="Arial Black" panose="020B0A04020102020204" pitchFamily="34" charset="0"/>
              </a:rPr>
              <a:t>FUN TOOLS</a:t>
            </a:r>
          </a:p>
        </p:txBody>
      </p:sp>
      <p:pic>
        <p:nvPicPr>
          <p:cNvPr id="16" name="Picture 15">
            <a:extLst>
              <a:ext uri="{FF2B5EF4-FFF2-40B4-BE49-F238E27FC236}">
                <a16:creationId xmlns:a16="http://schemas.microsoft.com/office/drawing/2014/main" id="{05E230C9-D19F-4ED4-91CF-05077363B895}"/>
              </a:ext>
            </a:extLst>
          </p:cNvPr>
          <p:cNvPicPr>
            <a:picLocks noChangeAspect="1"/>
          </p:cNvPicPr>
          <p:nvPr/>
        </p:nvPicPr>
        <p:blipFill>
          <a:blip r:embed="rId2"/>
          <a:stretch>
            <a:fillRect/>
          </a:stretch>
        </p:blipFill>
        <p:spPr>
          <a:xfrm>
            <a:off x="253639" y="2727572"/>
            <a:ext cx="1242918" cy="1242918"/>
          </a:xfrm>
          <a:prstGeom prst="rect">
            <a:avLst/>
          </a:prstGeom>
        </p:spPr>
      </p:pic>
      <p:pic>
        <p:nvPicPr>
          <p:cNvPr id="17" name="Picture 16">
            <a:extLst>
              <a:ext uri="{FF2B5EF4-FFF2-40B4-BE49-F238E27FC236}">
                <a16:creationId xmlns:a16="http://schemas.microsoft.com/office/drawing/2014/main" id="{00518CBF-0F76-48CE-9EC9-A76D9EFEB3A5}"/>
              </a:ext>
            </a:extLst>
          </p:cNvPr>
          <p:cNvPicPr>
            <a:picLocks noChangeAspect="1"/>
          </p:cNvPicPr>
          <p:nvPr/>
        </p:nvPicPr>
        <p:blipFill>
          <a:blip r:embed="rId3"/>
          <a:stretch>
            <a:fillRect/>
          </a:stretch>
        </p:blipFill>
        <p:spPr>
          <a:xfrm>
            <a:off x="441751" y="5605550"/>
            <a:ext cx="1758781" cy="530221"/>
          </a:xfrm>
          <a:prstGeom prst="rect">
            <a:avLst/>
          </a:prstGeom>
        </p:spPr>
      </p:pic>
      <p:pic>
        <p:nvPicPr>
          <p:cNvPr id="18" name="Picture 17">
            <a:extLst>
              <a:ext uri="{FF2B5EF4-FFF2-40B4-BE49-F238E27FC236}">
                <a16:creationId xmlns:a16="http://schemas.microsoft.com/office/drawing/2014/main" id="{499631DE-C371-4AED-A052-AA59E6EC208C}"/>
              </a:ext>
            </a:extLst>
          </p:cNvPr>
          <p:cNvPicPr>
            <a:picLocks noChangeAspect="1"/>
          </p:cNvPicPr>
          <p:nvPr/>
        </p:nvPicPr>
        <p:blipFill>
          <a:blip r:embed="rId4"/>
          <a:stretch>
            <a:fillRect/>
          </a:stretch>
        </p:blipFill>
        <p:spPr>
          <a:xfrm>
            <a:off x="5109841" y="1334648"/>
            <a:ext cx="1528448" cy="1017878"/>
          </a:xfrm>
          <a:prstGeom prst="rect">
            <a:avLst/>
          </a:prstGeom>
        </p:spPr>
      </p:pic>
      <p:pic>
        <p:nvPicPr>
          <p:cNvPr id="19" name="Picture 18" descr="A close up of a logo&#10;&#10;Description generated with high confidence">
            <a:extLst>
              <a:ext uri="{FF2B5EF4-FFF2-40B4-BE49-F238E27FC236}">
                <a16:creationId xmlns:a16="http://schemas.microsoft.com/office/drawing/2014/main" id="{F39B031D-DDFE-4FC4-A3C1-145228EE29B6}"/>
              </a:ext>
            </a:extLst>
          </p:cNvPr>
          <p:cNvPicPr>
            <a:picLocks noChangeAspect="1"/>
          </p:cNvPicPr>
          <p:nvPr/>
        </p:nvPicPr>
        <p:blipFill>
          <a:blip r:embed="rId5"/>
          <a:stretch>
            <a:fillRect/>
          </a:stretch>
        </p:blipFill>
        <p:spPr>
          <a:xfrm>
            <a:off x="1951594" y="621451"/>
            <a:ext cx="2229479" cy="1168247"/>
          </a:xfrm>
          <a:prstGeom prst="rect">
            <a:avLst/>
          </a:prstGeom>
        </p:spPr>
      </p:pic>
      <p:pic>
        <p:nvPicPr>
          <p:cNvPr id="20" name="Picture 19">
            <a:extLst>
              <a:ext uri="{FF2B5EF4-FFF2-40B4-BE49-F238E27FC236}">
                <a16:creationId xmlns:a16="http://schemas.microsoft.com/office/drawing/2014/main" id="{4429CAF4-DCFF-42EC-BAB7-4CCB2D0D2866}"/>
              </a:ext>
            </a:extLst>
          </p:cNvPr>
          <p:cNvPicPr>
            <a:picLocks noChangeAspect="1"/>
          </p:cNvPicPr>
          <p:nvPr/>
        </p:nvPicPr>
        <p:blipFill>
          <a:blip r:embed="rId6"/>
          <a:stretch>
            <a:fillRect/>
          </a:stretch>
        </p:blipFill>
        <p:spPr>
          <a:xfrm>
            <a:off x="5913947" y="2397695"/>
            <a:ext cx="2143125" cy="434650"/>
          </a:xfrm>
          <a:prstGeom prst="rect">
            <a:avLst/>
          </a:prstGeom>
        </p:spPr>
      </p:pic>
      <p:pic>
        <p:nvPicPr>
          <p:cNvPr id="21" name="Picture 20">
            <a:extLst>
              <a:ext uri="{FF2B5EF4-FFF2-40B4-BE49-F238E27FC236}">
                <a16:creationId xmlns:a16="http://schemas.microsoft.com/office/drawing/2014/main" id="{89E0CC11-350B-434A-9E09-4F3C539FD0D9}"/>
              </a:ext>
            </a:extLst>
          </p:cNvPr>
          <p:cNvPicPr>
            <a:picLocks noChangeAspect="1"/>
          </p:cNvPicPr>
          <p:nvPr/>
        </p:nvPicPr>
        <p:blipFill>
          <a:blip r:embed="rId7"/>
          <a:stretch>
            <a:fillRect/>
          </a:stretch>
        </p:blipFill>
        <p:spPr>
          <a:xfrm>
            <a:off x="5856292" y="4994402"/>
            <a:ext cx="2143125" cy="1200150"/>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6F3BAE1B-BCD8-4B35-B2C0-8B50C2085169}"/>
              </a:ext>
            </a:extLst>
          </p:cNvPr>
          <p:cNvPicPr>
            <a:picLocks noChangeAspect="1"/>
          </p:cNvPicPr>
          <p:nvPr/>
        </p:nvPicPr>
        <p:blipFill>
          <a:blip r:embed="rId8"/>
          <a:stretch>
            <a:fillRect/>
          </a:stretch>
        </p:blipFill>
        <p:spPr>
          <a:xfrm>
            <a:off x="441751" y="596233"/>
            <a:ext cx="1308176" cy="1308176"/>
          </a:xfrm>
          <a:prstGeom prst="rect">
            <a:avLst/>
          </a:prstGeom>
        </p:spPr>
      </p:pic>
      <p:pic>
        <p:nvPicPr>
          <p:cNvPr id="23" name="Picture 22">
            <a:extLst>
              <a:ext uri="{FF2B5EF4-FFF2-40B4-BE49-F238E27FC236}">
                <a16:creationId xmlns:a16="http://schemas.microsoft.com/office/drawing/2014/main" id="{6E92A16A-94C6-46D7-8178-37CDFFCC614B}"/>
              </a:ext>
            </a:extLst>
          </p:cNvPr>
          <p:cNvPicPr>
            <a:picLocks noChangeAspect="1"/>
          </p:cNvPicPr>
          <p:nvPr/>
        </p:nvPicPr>
        <p:blipFill>
          <a:blip r:embed="rId9"/>
          <a:stretch>
            <a:fillRect/>
          </a:stretch>
        </p:blipFill>
        <p:spPr>
          <a:xfrm>
            <a:off x="5680848" y="3858391"/>
            <a:ext cx="2370795" cy="310558"/>
          </a:xfrm>
          <a:prstGeom prst="rect">
            <a:avLst/>
          </a:prstGeom>
        </p:spPr>
      </p:pic>
      <p:pic>
        <p:nvPicPr>
          <p:cNvPr id="24" name="Picture 23">
            <a:extLst>
              <a:ext uri="{FF2B5EF4-FFF2-40B4-BE49-F238E27FC236}">
                <a16:creationId xmlns:a16="http://schemas.microsoft.com/office/drawing/2014/main" id="{CAD83CFA-D508-4B40-A071-6556AF205604}"/>
              </a:ext>
            </a:extLst>
          </p:cNvPr>
          <p:cNvPicPr>
            <a:picLocks noChangeAspect="1"/>
          </p:cNvPicPr>
          <p:nvPr/>
        </p:nvPicPr>
        <p:blipFill>
          <a:blip r:embed="rId10"/>
          <a:stretch>
            <a:fillRect/>
          </a:stretch>
        </p:blipFill>
        <p:spPr>
          <a:xfrm>
            <a:off x="6244466" y="801437"/>
            <a:ext cx="1753874" cy="986555"/>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41485AC1-415E-47A6-9BEF-394A6F72D41C}"/>
              </a:ext>
            </a:extLst>
          </p:cNvPr>
          <p:cNvPicPr>
            <a:picLocks noChangeAspect="1"/>
          </p:cNvPicPr>
          <p:nvPr/>
        </p:nvPicPr>
        <p:blipFill>
          <a:blip r:embed="rId11"/>
          <a:stretch>
            <a:fillRect/>
          </a:stretch>
        </p:blipFill>
        <p:spPr>
          <a:xfrm>
            <a:off x="4012449" y="5118476"/>
            <a:ext cx="1822015" cy="952003"/>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E42BE029-B499-4C53-8C6E-63FB933C6EB6}"/>
              </a:ext>
            </a:extLst>
          </p:cNvPr>
          <p:cNvPicPr>
            <a:picLocks noChangeAspect="1"/>
          </p:cNvPicPr>
          <p:nvPr/>
        </p:nvPicPr>
        <p:blipFill>
          <a:blip r:embed="rId12"/>
          <a:stretch>
            <a:fillRect/>
          </a:stretch>
        </p:blipFill>
        <p:spPr>
          <a:xfrm>
            <a:off x="4484653" y="2002028"/>
            <a:ext cx="1308176" cy="1308176"/>
          </a:xfrm>
          <a:prstGeom prst="rect">
            <a:avLst/>
          </a:prstGeom>
        </p:spPr>
      </p:pic>
      <p:pic>
        <p:nvPicPr>
          <p:cNvPr id="27" name="Picture 26">
            <a:extLst>
              <a:ext uri="{FF2B5EF4-FFF2-40B4-BE49-F238E27FC236}">
                <a16:creationId xmlns:a16="http://schemas.microsoft.com/office/drawing/2014/main" id="{777514F1-CB3E-480E-B905-DAEBB37FD93C}"/>
              </a:ext>
            </a:extLst>
          </p:cNvPr>
          <p:cNvPicPr>
            <a:picLocks noChangeAspect="1"/>
          </p:cNvPicPr>
          <p:nvPr/>
        </p:nvPicPr>
        <p:blipFill>
          <a:blip r:embed="rId13"/>
          <a:stretch>
            <a:fillRect/>
          </a:stretch>
        </p:blipFill>
        <p:spPr>
          <a:xfrm>
            <a:off x="2742704" y="4943493"/>
            <a:ext cx="1034279" cy="1034279"/>
          </a:xfrm>
          <a:prstGeom prst="rect">
            <a:avLst/>
          </a:prstGeom>
        </p:spPr>
      </p:pic>
      <p:pic>
        <p:nvPicPr>
          <p:cNvPr id="28" name="Picture 27" descr="A close up of a sign&#10;&#10;Description generated with very high confidence">
            <a:extLst>
              <a:ext uri="{FF2B5EF4-FFF2-40B4-BE49-F238E27FC236}">
                <a16:creationId xmlns:a16="http://schemas.microsoft.com/office/drawing/2014/main" id="{FCD63556-D6D8-4FC6-AF97-AE85F0849F83}"/>
              </a:ext>
            </a:extLst>
          </p:cNvPr>
          <p:cNvPicPr>
            <a:picLocks noChangeAspect="1"/>
          </p:cNvPicPr>
          <p:nvPr/>
        </p:nvPicPr>
        <p:blipFill>
          <a:blip r:embed="rId14"/>
          <a:stretch>
            <a:fillRect/>
          </a:stretch>
        </p:blipFill>
        <p:spPr>
          <a:xfrm>
            <a:off x="5991965" y="4270147"/>
            <a:ext cx="2258875" cy="788374"/>
          </a:xfrm>
          <a:prstGeom prst="rect">
            <a:avLst/>
          </a:prstGeom>
        </p:spPr>
      </p:pic>
      <p:pic>
        <p:nvPicPr>
          <p:cNvPr id="29" name="Picture 28">
            <a:extLst>
              <a:ext uri="{FF2B5EF4-FFF2-40B4-BE49-F238E27FC236}">
                <a16:creationId xmlns:a16="http://schemas.microsoft.com/office/drawing/2014/main" id="{9D6DC406-1101-4A36-A431-D53B855530C0}"/>
              </a:ext>
            </a:extLst>
          </p:cNvPr>
          <p:cNvPicPr>
            <a:picLocks noChangeAspect="1"/>
          </p:cNvPicPr>
          <p:nvPr/>
        </p:nvPicPr>
        <p:blipFill>
          <a:blip r:embed="rId15"/>
          <a:stretch>
            <a:fillRect/>
          </a:stretch>
        </p:blipFill>
        <p:spPr>
          <a:xfrm>
            <a:off x="510343" y="2041756"/>
            <a:ext cx="2241085" cy="444660"/>
          </a:xfrm>
          <a:prstGeom prst="rect">
            <a:avLst/>
          </a:prstGeom>
        </p:spPr>
      </p:pic>
      <p:pic>
        <p:nvPicPr>
          <p:cNvPr id="30" name="Picture 29">
            <a:extLst>
              <a:ext uri="{FF2B5EF4-FFF2-40B4-BE49-F238E27FC236}">
                <a16:creationId xmlns:a16="http://schemas.microsoft.com/office/drawing/2014/main" id="{09B9CBFD-D8C5-471C-B873-586F86D8901A}"/>
              </a:ext>
            </a:extLst>
          </p:cNvPr>
          <p:cNvPicPr>
            <a:picLocks noChangeAspect="1"/>
          </p:cNvPicPr>
          <p:nvPr/>
        </p:nvPicPr>
        <p:blipFill>
          <a:blip r:embed="rId16"/>
          <a:stretch>
            <a:fillRect/>
          </a:stretch>
        </p:blipFill>
        <p:spPr>
          <a:xfrm>
            <a:off x="6378098" y="2958318"/>
            <a:ext cx="1867085" cy="933542"/>
          </a:xfrm>
          <a:prstGeom prst="rect">
            <a:avLst/>
          </a:prstGeom>
        </p:spPr>
      </p:pic>
      <p:pic>
        <p:nvPicPr>
          <p:cNvPr id="31" name="Picture 30">
            <a:extLst>
              <a:ext uri="{FF2B5EF4-FFF2-40B4-BE49-F238E27FC236}">
                <a16:creationId xmlns:a16="http://schemas.microsoft.com/office/drawing/2014/main" id="{B7D45B98-F12D-4549-ACC6-C8D08951B7F2}"/>
              </a:ext>
            </a:extLst>
          </p:cNvPr>
          <p:cNvPicPr>
            <a:picLocks noChangeAspect="1"/>
          </p:cNvPicPr>
          <p:nvPr/>
        </p:nvPicPr>
        <p:blipFill>
          <a:blip r:embed="rId17"/>
          <a:stretch>
            <a:fillRect/>
          </a:stretch>
        </p:blipFill>
        <p:spPr>
          <a:xfrm>
            <a:off x="2200532" y="3765217"/>
            <a:ext cx="3260124" cy="598188"/>
          </a:xfrm>
          <a:prstGeom prst="rect">
            <a:avLst/>
          </a:prstGeom>
        </p:spPr>
      </p:pic>
      <p:pic>
        <p:nvPicPr>
          <p:cNvPr id="32" name="Picture 31" descr="A picture containing clipart&#10;&#10;Description generated with high confidence">
            <a:extLst>
              <a:ext uri="{FF2B5EF4-FFF2-40B4-BE49-F238E27FC236}">
                <a16:creationId xmlns:a16="http://schemas.microsoft.com/office/drawing/2014/main" id="{EE4E205C-C45E-4040-A4D9-E1529590D82F}"/>
              </a:ext>
            </a:extLst>
          </p:cNvPr>
          <p:cNvPicPr>
            <a:picLocks noChangeAspect="1"/>
          </p:cNvPicPr>
          <p:nvPr/>
        </p:nvPicPr>
        <p:blipFill>
          <a:blip r:embed="rId18"/>
          <a:stretch>
            <a:fillRect/>
          </a:stretch>
        </p:blipFill>
        <p:spPr>
          <a:xfrm>
            <a:off x="2995028" y="2284048"/>
            <a:ext cx="1328517" cy="717399"/>
          </a:xfrm>
          <a:prstGeom prst="rect">
            <a:avLst/>
          </a:prstGeom>
        </p:spPr>
      </p:pic>
      <p:pic>
        <p:nvPicPr>
          <p:cNvPr id="34" name="Picture 33" descr="A picture containing clipart&#10;&#10;Description generated with very high confidence">
            <a:extLst>
              <a:ext uri="{FF2B5EF4-FFF2-40B4-BE49-F238E27FC236}">
                <a16:creationId xmlns:a16="http://schemas.microsoft.com/office/drawing/2014/main" id="{C624F2FE-816A-47A6-9256-BD8082509D01}"/>
              </a:ext>
            </a:extLst>
          </p:cNvPr>
          <p:cNvPicPr>
            <a:picLocks noChangeAspect="1"/>
          </p:cNvPicPr>
          <p:nvPr/>
        </p:nvPicPr>
        <p:blipFill>
          <a:blip r:embed="rId19"/>
          <a:stretch>
            <a:fillRect/>
          </a:stretch>
        </p:blipFill>
        <p:spPr>
          <a:xfrm>
            <a:off x="1451387" y="2494127"/>
            <a:ext cx="1308176" cy="698831"/>
          </a:xfrm>
          <a:prstGeom prst="rect">
            <a:avLst/>
          </a:prstGeom>
        </p:spPr>
      </p:pic>
      <p:pic>
        <p:nvPicPr>
          <p:cNvPr id="36" name="Picture 35">
            <a:extLst>
              <a:ext uri="{FF2B5EF4-FFF2-40B4-BE49-F238E27FC236}">
                <a16:creationId xmlns:a16="http://schemas.microsoft.com/office/drawing/2014/main" id="{C935FFAE-4B2C-4866-8128-105F02A0A3F9}"/>
              </a:ext>
            </a:extLst>
          </p:cNvPr>
          <p:cNvPicPr>
            <a:picLocks noChangeAspect="1"/>
          </p:cNvPicPr>
          <p:nvPr/>
        </p:nvPicPr>
        <p:blipFill>
          <a:blip r:embed="rId20"/>
          <a:stretch>
            <a:fillRect/>
          </a:stretch>
        </p:blipFill>
        <p:spPr>
          <a:xfrm>
            <a:off x="1251368" y="4756194"/>
            <a:ext cx="1170756" cy="687270"/>
          </a:xfrm>
          <a:prstGeom prst="rect">
            <a:avLst/>
          </a:prstGeom>
        </p:spPr>
      </p:pic>
      <p:pic>
        <p:nvPicPr>
          <p:cNvPr id="38" name="Picture 37">
            <a:extLst>
              <a:ext uri="{FF2B5EF4-FFF2-40B4-BE49-F238E27FC236}">
                <a16:creationId xmlns:a16="http://schemas.microsoft.com/office/drawing/2014/main" id="{483C3CB1-A774-454C-AAF8-3B3D8C0BD0B8}"/>
              </a:ext>
            </a:extLst>
          </p:cNvPr>
          <p:cNvPicPr>
            <a:picLocks noChangeAspect="1"/>
          </p:cNvPicPr>
          <p:nvPr/>
        </p:nvPicPr>
        <p:blipFill>
          <a:blip r:embed="rId21"/>
          <a:stretch>
            <a:fillRect/>
          </a:stretch>
        </p:blipFill>
        <p:spPr>
          <a:xfrm>
            <a:off x="3567650" y="4248599"/>
            <a:ext cx="1684134" cy="467815"/>
          </a:xfrm>
          <a:prstGeom prst="rect">
            <a:avLst/>
          </a:prstGeom>
        </p:spPr>
      </p:pic>
      <p:pic>
        <p:nvPicPr>
          <p:cNvPr id="40" name="Picture 39" descr="A picture containing clipart&#10;&#10;Description generated with high confidence">
            <a:extLst>
              <a:ext uri="{FF2B5EF4-FFF2-40B4-BE49-F238E27FC236}">
                <a16:creationId xmlns:a16="http://schemas.microsoft.com/office/drawing/2014/main" id="{B54051ED-7DFF-406F-B714-9B1CA3236139}"/>
              </a:ext>
            </a:extLst>
          </p:cNvPr>
          <p:cNvPicPr>
            <a:picLocks noChangeAspect="1"/>
          </p:cNvPicPr>
          <p:nvPr/>
        </p:nvPicPr>
        <p:blipFill>
          <a:blip r:embed="rId22"/>
          <a:stretch>
            <a:fillRect/>
          </a:stretch>
        </p:blipFill>
        <p:spPr>
          <a:xfrm>
            <a:off x="4571935" y="739474"/>
            <a:ext cx="963494" cy="963494"/>
          </a:xfrm>
          <a:prstGeom prst="rect">
            <a:avLst/>
          </a:prstGeom>
        </p:spPr>
      </p:pic>
      <p:pic>
        <p:nvPicPr>
          <p:cNvPr id="42" name="Picture 41" descr="A close up of a sign&#10;&#10;Description generated with very high confidence">
            <a:extLst>
              <a:ext uri="{FF2B5EF4-FFF2-40B4-BE49-F238E27FC236}">
                <a16:creationId xmlns:a16="http://schemas.microsoft.com/office/drawing/2014/main" id="{A1B33B48-684B-4F5A-99C8-388F80D49AAB}"/>
              </a:ext>
            </a:extLst>
          </p:cNvPr>
          <p:cNvPicPr>
            <a:picLocks noChangeAspect="1"/>
          </p:cNvPicPr>
          <p:nvPr/>
        </p:nvPicPr>
        <p:blipFill>
          <a:blip r:embed="rId23"/>
          <a:stretch>
            <a:fillRect/>
          </a:stretch>
        </p:blipFill>
        <p:spPr>
          <a:xfrm>
            <a:off x="2652765" y="1790807"/>
            <a:ext cx="1831888" cy="231227"/>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26372421-35D1-4849-A1BE-A7E421A9EA29}"/>
              </a:ext>
            </a:extLst>
          </p:cNvPr>
          <p:cNvPicPr>
            <a:picLocks noChangeAspect="1"/>
          </p:cNvPicPr>
          <p:nvPr/>
        </p:nvPicPr>
        <p:blipFill>
          <a:blip r:embed="rId24"/>
          <a:stretch>
            <a:fillRect/>
          </a:stretch>
        </p:blipFill>
        <p:spPr>
          <a:xfrm>
            <a:off x="648844" y="3777385"/>
            <a:ext cx="1331496" cy="934034"/>
          </a:xfrm>
          <a:prstGeom prst="rect">
            <a:avLst/>
          </a:prstGeom>
        </p:spPr>
      </p:pic>
      <p:sp>
        <p:nvSpPr>
          <p:cNvPr id="65" name="Footer Placeholder 3">
            <a:extLst>
              <a:ext uri="{FF2B5EF4-FFF2-40B4-BE49-F238E27FC236}">
                <a16:creationId xmlns:a16="http://schemas.microsoft.com/office/drawing/2014/main" id="{CD0F89F9-55B2-46D2-B27C-B2A261DFF3BA}"/>
              </a:ext>
            </a:extLst>
          </p:cNvPr>
          <p:cNvSpPr>
            <a:spLocks noGrp="1"/>
          </p:cNvSpPr>
          <p:nvPr>
            <p:ph type="ftr" sz="quarter" idx="11"/>
          </p:nvPr>
        </p:nvSpPr>
        <p:spPr>
          <a:xfrm rot="16200000">
            <a:off x="6156353" y="3650828"/>
            <a:ext cx="5312362" cy="273844"/>
          </a:xfrm>
        </p:spPr>
        <p:txBody>
          <a:bodyPr/>
          <a:lstStyle/>
          <a:p>
            <a:r>
              <a:rPr lang="en-US" sz="1800" dirty="0"/>
              <a:t>Seattle Code Camp | @amaya30 | #scc2018</a:t>
            </a:r>
          </a:p>
        </p:txBody>
      </p:sp>
    </p:spTree>
    <p:extLst>
      <p:ext uri="{BB962C8B-B14F-4D97-AF65-F5344CB8AC3E}">
        <p14:creationId xmlns:p14="http://schemas.microsoft.com/office/powerpoint/2010/main" val="2846095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8155</TotalTime>
  <Words>1296</Words>
  <Application>Microsoft Office PowerPoint</Application>
  <PresentationFormat>On-screen Show (4:3)</PresentationFormat>
  <Paragraphs>158</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Century Schoolbook</vt:lpstr>
      <vt:lpstr>Wingdings</vt:lpstr>
      <vt:lpstr>Wingdings 2</vt:lpstr>
      <vt:lpstr>View</vt:lpstr>
      <vt:lpstr>The Human Element of DevOps</vt:lpstr>
      <vt:lpstr>PowerPoint Presentation</vt:lpstr>
      <vt:lpstr>Hello!</vt:lpstr>
      <vt:lpstr>PowerPoint Presentation</vt:lpstr>
      <vt:lpstr>PowerPoint Presentation</vt:lpstr>
      <vt:lpstr>Okay… Let’s talk about DevOps</vt:lpstr>
      <vt:lpstr>First thoughts … </vt:lpstr>
      <vt:lpstr>SCRIPTING</vt:lpstr>
      <vt:lpstr>FUN TOOLS</vt:lpstr>
      <vt:lpstr>But what IS DevOps REALLY?</vt:lpstr>
      <vt:lpstr>Agile Manifesto</vt:lpstr>
      <vt:lpstr>PowerPoint Presentation</vt:lpstr>
      <vt:lpstr>PowerPoint Presentation</vt:lpstr>
      <vt:lpstr>Pillars of DevOps</vt:lpstr>
      <vt:lpstr>PowerPoint Presentation</vt:lpstr>
      <vt:lpstr>PowerPoint Presentation</vt:lpstr>
      <vt:lpstr>PowerPoint Presentation</vt:lpstr>
      <vt:lpstr>FUN TOOLS</vt:lpstr>
      <vt:lpstr>PowerPoint Presentation</vt:lpstr>
      <vt:lpstr>DevOps in Action</vt:lpstr>
      <vt:lpstr>Every Team / Company is Unique</vt:lpstr>
      <vt:lpstr>Case Study: Credit Union</vt:lpstr>
      <vt:lpstr>Case Study: Start Up</vt:lpstr>
      <vt:lpstr>Necessary Skills</vt:lpstr>
      <vt:lpstr>PowerPoint Presentation</vt:lpstr>
      <vt:lpstr>Soft Skills</vt:lpstr>
      <vt:lpstr>PowerPoint Presentation</vt:lpstr>
      <vt:lpstr>PowerPoint Presentation</vt:lpstr>
      <vt:lpstr>PowerPoint Presentation</vt:lpstr>
      <vt:lpstr>Empathy &amp; Trust</vt:lpstr>
      <vt:lpstr>PowerPoint Presentation</vt:lpstr>
      <vt:lpstr>Compassion</vt:lpstr>
      <vt:lpstr>Eliminate Blame &amp; Shame</vt:lpstr>
      <vt:lpstr>Teamwork &amp; Cooperation</vt:lpstr>
      <vt:lpstr>Growth Mindset</vt:lpstr>
      <vt:lpstr>PowerPoint Presentation</vt:lpstr>
      <vt:lpstr>Wrap Up</vt:lpstr>
      <vt:lpstr>DevOps…</vt:lpstr>
      <vt:lpstr>PowerPoint Presentation</vt:lpstr>
      <vt:lpstr>PowerPoint Presentation</vt:lpstr>
      <vt:lpstr>Learn more</vt:lpstr>
      <vt:lpstr>And even more!</vt:lpstr>
      <vt:lpstr>Contact 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Human Element of DevOps</dc:title>
  <dc:creator>Rebecca M Long</dc:creator>
  <cp:lastModifiedBy>Rebecca M Long</cp:lastModifiedBy>
  <cp:revision>66</cp:revision>
  <dcterms:created xsi:type="dcterms:W3CDTF">2018-09-10T04:49:54Z</dcterms:created>
  <dcterms:modified xsi:type="dcterms:W3CDTF">2018-09-15T20:45:24Z</dcterms:modified>
</cp:coreProperties>
</file>